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49" r:id="rId2"/>
  </p:sldMasterIdLst>
  <p:notesMasterIdLst>
    <p:notesMasterId r:id="rId16"/>
  </p:notesMasterIdLst>
  <p:handoutMasterIdLst>
    <p:handoutMasterId r:id="rId17"/>
  </p:handoutMasterIdLst>
  <p:sldIdLst>
    <p:sldId id="257" r:id="rId3"/>
    <p:sldId id="398" r:id="rId4"/>
    <p:sldId id="399" r:id="rId5"/>
    <p:sldId id="401" r:id="rId6"/>
    <p:sldId id="414" r:id="rId7"/>
    <p:sldId id="415" r:id="rId8"/>
    <p:sldId id="416" r:id="rId9"/>
    <p:sldId id="410" r:id="rId10"/>
    <p:sldId id="411" r:id="rId11"/>
    <p:sldId id="381" r:id="rId12"/>
    <p:sldId id="412" r:id="rId13"/>
    <p:sldId id="393" r:id="rId14"/>
    <p:sldId id="349" r:id="rId15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8000"/>
    <a:srgbClr val="00CC00"/>
    <a:srgbClr val="18457C"/>
    <a:srgbClr val="000000"/>
    <a:srgbClr val="F47C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65" autoAdjust="0"/>
    <p:restoredTop sz="87856" autoAdjust="0"/>
  </p:normalViewPr>
  <p:slideViewPr>
    <p:cSldViewPr>
      <p:cViewPr varScale="1">
        <p:scale>
          <a:sx n="65" d="100"/>
          <a:sy n="65" d="100"/>
        </p:scale>
        <p:origin x="-10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9688B-A23C-4E61-9BDA-BEE77B557CD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92B5CC7-2AD1-4FC5-AF13-89D1A564B7E8}">
      <dgm:prSet/>
      <dgm:spPr/>
      <dgm:t>
        <a:bodyPr/>
        <a:lstStyle/>
        <a:p>
          <a:pPr rtl="0"/>
          <a:r>
            <a:rPr lang="en-GB" i="1" dirty="0" smtClean="0"/>
            <a:t>Supporting Bi-directional data sync features (Configurable)</a:t>
          </a:r>
          <a:endParaRPr lang="en-US" dirty="0"/>
        </a:p>
      </dgm:t>
    </dgm:pt>
    <dgm:pt modelId="{37BC9A7E-6FE8-4FE0-BCEA-419AD8FCABBA}" type="parTrans" cxnId="{7F22E38C-3EFA-408B-B65D-B83E48AA4C6A}">
      <dgm:prSet/>
      <dgm:spPr/>
      <dgm:t>
        <a:bodyPr/>
        <a:lstStyle/>
        <a:p>
          <a:endParaRPr lang="en-US"/>
        </a:p>
      </dgm:t>
    </dgm:pt>
    <dgm:pt modelId="{12A67C16-E1FD-4A63-8A20-870380013C6F}" type="sibTrans" cxnId="{7F22E38C-3EFA-408B-B65D-B83E48AA4C6A}">
      <dgm:prSet/>
      <dgm:spPr/>
      <dgm:t>
        <a:bodyPr/>
        <a:lstStyle/>
        <a:p>
          <a:endParaRPr lang="en-US"/>
        </a:p>
      </dgm:t>
    </dgm:pt>
    <dgm:pt modelId="{B3F47825-0B08-44C7-BC81-EA8DF6A95B1E}">
      <dgm:prSet/>
      <dgm:spPr/>
      <dgm:t>
        <a:bodyPr/>
        <a:lstStyle/>
        <a:p>
          <a:pPr rtl="0"/>
          <a:r>
            <a:rPr lang="en-US" dirty="0" smtClean="0">
              <a:latin typeface="+mj-lt"/>
            </a:rPr>
            <a:t>Agile ECO updated real-time with Transfer Status, </a:t>
          </a:r>
          <a:r>
            <a:rPr lang="en-US" dirty="0" err="1" smtClean="0">
              <a:latin typeface="+mj-lt"/>
            </a:rPr>
            <a:t>Effectivity</a:t>
          </a:r>
          <a:r>
            <a:rPr lang="en-US" dirty="0" smtClean="0">
              <a:latin typeface="+mj-lt"/>
            </a:rPr>
            <a:t> and Implementation Dates from EBS</a:t>
          </a:r>
          <a:endParaRPr lang="en-US" dirty="0">
            <a:latin typeface="+mj-lt"/>
          </a:endParaRPr>
        </a:p>
      </dgm:t>
    </dgm:pt>
    <dgm:pt modelId="{B82BE67D-3C57-4209-8A26-D47A8713A912}" type="parTrans" cxnId="{AF3B1EF4-2595-46F8-97B3-4A6325925A87}">
      <dgm:prSet/>
      <dgm:spPr/>
      <dgm:t>
        <a:bodyPr/>
        <a:lstStyle/>
        <a:p>
          <a:endParaRPr lang="en-US"/>
        </a:p>
      </dgm:t>
    </dgm:pt>
    <dgm:pt modelId="{300EF751-6FB7-43DA-8E05-2BAD9F19746E}" type="sibTrans" cxnId="{AF3B1EF4-2595-46F8-97B3-4A6325925A87}">
      <dgm:prSet/>
      <dgm:spPr/>
      <dgm:t>
        <a:bodyPr/>
        <a:lstStyle/>
        <a:p>
          <a:endParaRPr lang="en-US"/>
        </a:p>
      </dgm:t>
    </dgm:pt>
    <dgm:pt modelId="{EDB83826-BCEE-470C-9BB0-129C4BAF5D62}">
      <dgm:prSet/>
      <dgm:spPr/>
      <dgm:t>
        <a:bodyPr/>
        <a:lstStyle/>
        <a:p>
          <a:pPr rtl="0"/>
          <a:r>
            <a:rPr lang="en-US" dirty="0" smtClean="0">
              <a:latin typeface="+mj-lt"/>
            </a:rPr>
            <a:t>Agile Product Record is updated with part lead-times and on-hand balances from EBS </a:t>
          </a:r>
          <a:r>
            <a:rPr lang="ar-SA" dirty="0" smtClean="0">
              <a:latin typeface="+mj-lt"/>
            </a:rPr>
            <a:t>‏</a:t>
          </a:r>
          <a:r>
            <a:rPr lang="en-US" dirty="0" smtClean="0">
              <a:latin typeface="+mj-lt"/>
            </a:rPr>
            <a:t>Inventory</a:t>
          </a:r>
          <a:endParaRPr lang="en-US" dirty="0">
            <a:latin typeface="+mj-lt"/>
          </a:endParaRPr>
        </a:p>
      </dgm:t>
    </dgm:pt>
    <dgm:pt modelId="{E8396914-8DF1-472F-B7C6-AA4B82CF4751}" type="parTrans" cxnId="{4FB246AB-9E92-490F-B0C4-AF61E6B46018}">
      <dgm:prSet/>
      <dgm:spPr/>
      <dgm:t>
        <a:bodyPr/>
        <a:lstStyle/>
        <a:p>
          <a:endParaRPr lang="en-US"/>
        </a:p>
      </dgm:t>
    </dgm:pt>
    <dgm:pt modelId="{4BFFC9C1-44FE-4ABA-8212-2879B5B8038A}" type="sibTrans" cxnId="{4FB246AB-9E92-490F-B0C4-AF61E6B46018}">
      <dgm:prSet/>
      <dgm:spPr/>
      <dgm:t>
        <a:bodyPr/>
        <a:lstStyle/>
        <a:p>
          <a:endParaRPr lang="en-US"/>
        </a:p>
      </dgm:t>
    </dgm:pt>
    <dgm:pt modelId="{830BB8DD-D8F6-468D-8820-11D00D43E9F2}">
      <dgm:prSet/>
      <dgm:spPr/>
      <dgm:t>
        <a:bodyPr/>
        <a:lstStyle/>
        <a:p>
          <a:pPr rtl="0"/>
          <a:r>
            <a:rPr lang="en-US" dirty="0" smtClean="0">
              <a:latin typeface="+mj-lt"/>
            </a:rPr>
            <a:t>Agile Product Record is updated with product/part cost information from EBS Cost Management</a:t>
          </a:r>
          <a:endParaRPr lang="en-US" dirty="0">
            <a:latin typeface="+mj-lt"/>
          </a:endParaRPr>
        </a:p>
      </dgm:t>
    </dgm:pt>
    <dgm:pt modelId="{7EF04626-4344-4241-BB28-37D5C558B996}" type="parTrans" cxnId="{E80D6548-8598-443B-9A9A-A69FAF07AC5E}">
      <dgm:prSet/>
      <dgm:spPr/>
      <dgm:t>
        <a:bodyPr/>
        <a:lstStyle/>
        <a:p>
          <a:endParaRPr lang="en-US"/>
        </a:p>
      </dgm:t>
    </dgm:pt>
    <dgm:pt modelId="{4BB23305-915D-4500-86CD-55B8F996A4F9}" type="sibTrans" cxnId="{E80D6548-8598-443B-9A9A-A69FAF07AC5E}">
      <dgm:prSet/>
      <dgm:spPr/>
      <dgm:t>
        <a:bodyPr/>
        <a:lstStyle/>
        <a:p>
          <a:endParaRPr lang="en-US"/>
        </a:p>
      </dgm:t>
    </dgm:pt>
    <dgm:pt modelId="{3EA3B64D-47AF-45E7-B2A4-3FADEAB0733B}">
      <dgm:prSet/>
      <dgm:spPr/>
      <dgm:t>
        <a:bodyPr/>
        <a:lstStyle/>
        <a:p>
          <a:pPr rtl="0"/>
          <a:r>
            <a:rPr lang="en-US" dirty="0" smtClean="0">
              <a:latin typeface="+mj-lt"/>
            </a:rPr>
            <a:t>Any EBS Item Master attributes can be mapped and synchronized with Agile attributes</a:t>
          </a:r>
          <a:endParaRPr lang="en-US" dirty="0">
            <a:latin typeface="+mj-lt"/>
          </a:endParaRPr>
        </a:p>
      </dgm:t>
    </dgm:pt>
    <dgm:pt modelId="{689BC3E0-B70F-413F-B34B-D8F64B6467EE}" type="parTrans" cxnId="{C642AD73-5C57-411E-9559-272657733BDA}">
      <dgm:prSet/>
      <dgm:spPr/>
      <dgm:t>
        <a:bodyPr/>
        <a:lstStyle/>
        <a:p>
          <a:endParaRPr lang="en-US"/>
        </a:p>
      </dgm:t>
    </dgm:pt>
    <dgm:pt modelId="{2CC62166-A18C-4D9B-9511-1D0B489FA98B}" type="sibTrans" cxnId="{C642AD73-5C57-411E-9559-272657733BDA}">
      <dgm:prSet/>
      <dgm:spPr/>
      <dgm:t>
        <a:bodyPr/>
        <a:lstStyle/>
        <a:p>
          <a:endParaRPr lang="en-US"/>
        </a:p>
      </dgm:t>
    </dgm:pt>
    <dgm:pt modelId="{765231AB-59BA-4427-9EE5-FEA8426C2EF7}" type="pres">
      <dgm:prSet presAssocID="{1509688B-A23C-4E61-9BDA-BEE77B557C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4632F5-0114-481B-BFBD-74F3F14AA058}" type="pres">
      <dgm:prSet presAssocID="{792B5CC7-2AD1-4FC5-AF13-89D1A564B7E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C01DB9-DF67-4677-B5E8-13F6F715536B}" type="pres">
      <dgm:prSet presAssocID="{792B5CC7-2AD1-4FC5-AF13-89D1A564B7E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A083E4-CB64-4366-BA81-3DBEDEF85D69}" type="presOf" srcId="{EDB83826-BCEE-470C-9BB0-129C4BAF5D62}" destId="{AEC01DB9-DF67-4677-B5E8-13F6F715536B}" srcOrd="0" destOrd="1" presId="urn:microsoft.com/office/officeart/2005/8/layout/vList2"/>
    <dgm:cxn modelId="{AF3B1EF4-2595-46F8-97B3-4A6325925A87}" srcId="{792B5CC7-2AD1-4FC5-AF13-89D1A564B7E8}" destId="{B3F47825-0B08-44C7-BC81-EA8DF6A95B1E}" srcOrd="0" destOrd="0" parTransId="{B82BE67D-3C57-4209-8A26-D47A8713A912}" sibTransId="{300EF751-6FB7-43DA-8E05-2BAD9F19746E}"/>
    <dgm:cxn modelId="{309BFFF9-2421-47A5-82B1-45080BFE6F44}" type="presOf" srcId="{830BB8DD-D8F6-468D-8820-11D00D43E9F2}" destId="{AEC01DB9-DF67-4677-B5E8-13F6F715536B}" srcOrd="0" destOrd="2" presId="urn:microsoft.com/office/officeart/2005/8/layout/vList2"/>
    <dgm:cxn modelId="{7F22E38C-3EFA-408B-B65D-B83E48AA4C6A}" srcId="{1509688B-A23C-4E61-9BDA-BEE77B557CDD}" destId="{792B5CC7-2AD1-4FC5-AF13-89D1A564B7E8}" srcOrd="0" destOrd="0" parTransId="{37BC9A7E-6FE8-4FE0-BCEA-419AD8FCABBA}" sibTransId="{12A67C16-E1FD-4A63-8A20-870380013C6F}"/>
    <dgm:cxn modelId="{64A21C2C-FEC0-4376-8EB7-9A95D0E2224D}" type="presOf" srcId="{792B5CC7-2AD1-4FC5-AF13-89D1A564B7E8}" destId="{3A4632F5-0114-481B-BFBD-74F3F14AA058}" srcOrd="0" destOrd="0" presId="urn:microsoft.com/office/officeart/2005/8/layout/vList2"/>
    <dgm:cxn modelId="{A7D2B6F4-A30F-4932-8272-3845E105EBA6}" type="presOf" srcId="{B3F47825-0B08-44C7-BC81-EA8DF6A95B1E}" destId="{AEC01DB9-DF67-4677-B5E8-13F6F715536B}" srcOrd="0" destOrd="0" presId="urn:microsoft.com/office/officeart/2005/8/layout/vList2"/>
    <dgm:cxn modelId="{E80D6548-8598-443B-9A9A-A69FAF07AC5E}" srcId="{792B5CC7-2AD1-4FC5-AF13-89D1A564B7E8}" destId="{830BB8DD-D8F6-468D-8820-11D00D43E9F2}" srcOrd="2" destOrd="0" parTransId="{7EF04626-4344-4241-BB28-37D5C558B996}" sibTransId="{4BB23305-915D-4500-86CD-55B8F996A4F9}"/>
    <dgm:cxn modelId="{C642AD73-5C57-411E-9559-272657733BDA}" srcId="{792B5CC7-2AD1-4FC5-AF13-89D1A564B7E8}" destId="{3EA3B64D-47AF-45E7-B2A4-3FADEAB0733B}" srcOrd="3" destOrd="0" parTransId="{689BC3E0-B70F-413F-B34B-D8F64B6467EE}" sibTransId="{2CC62166-A18C-4D9B-9511-1D0B489FA98B}"/>
    <dgm:cxn modelId="{79EA6D2E-6983-43CD-B34D-C6FBB99464DE}" type="presOf" srcId="{1509688B-A23C-4E61-9BDA-BEE77B557CDD}" destId="{765231AB-59BA-4427-9EE5-FEA8426C2EF7}" srcOrd="0" destOrd="0" presId="urn:microsoft.com/office/officeart/2005/8/layout/vList2"/>
    <dgm:cxn modelId="{4FB246AB-9E92-490F-B0C4-AF61E6B46018}" srcId="{792B5CC7-2AD1-4FC5-AF13-89D1A564B7E8}" destId="{EDB83826-BCEE-470C-9BB0-129C4BAF5D62}" srcOrd="1" destOrd="0" parTransId="{E8396914-8DF1-472F-B7C6-AA4B82CF4751}" sibTransId="{4BFFC9C1-44FE-4ABA-8212-2879B5B8038A}"/>
    <dgm:cxn modelId="{2BBDCB46-DCCC-4261-8FFF-9D0B7826C433}" type="presOf" srcId="{3EA3B64D-47AF-45E7-B2A4-3FADEAB0733B}" destId="{AEC01DB9-DF67-4677-B5E8-13F6F715536B}" srcOrd="0" destOrd="3" presId="urn:microsoft.com/office/officeart/2005/8/layout/vList2"/>
    <dgm:cxn modelId="{D4FFDECA-2698-4D4F-A3FB-1CC7704715B3}" type="presParOf" srcId="{765231AB-59BA-4427-9EE5-FEA8426C2EF7}" destId="{3A4632F5-0114-481B-BFBD-74F3F14AA058}" srcOrd="0" destOrd="0" presId="urn:microsoft.com/office/officeart/2005/8/layout/vList2"/>
    <dgm:cxn modelId="{B648A4DC-E188-414C-B7E0-7BD2FA548AA5}" type="presParOf" srcId="{765231AB-59BA-4427-9EE5-FEA8426C2EF7}" destId="{AEC01DB9-DF67-4677-B5E8-13F6F715536B}" srcOrd="1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9CA326-32FD-4D04-9E73-8B9AC1CB6526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0EAF705-A431-45A3-A2B2-DAE44D73E44F}">
      <dgm:prSet custT="1"/>
      <dgm:spPr/>
      <dgm:t>
        <a:bodyPr/>
        <a:lstStyle/>
        <a:p>
          <a:pPr rtl="0"/>
          <a:r>
            <a:rPr lang="en-US" sz="2400" dirty="0" smtClean="0"/>
            <a:t>Standard Implementation (OOTB)</a:t>
          </a:r>
          <a:endParaRPr lang="en-US" sz="2400" dirty="0"/>
        </a:p>
      </dgm:t>
    </dgm:pt>
    <dgm:pt modelId="{39DECA51-2E81-4C5A-9348-579CD81E586C}" type="parTrans" cxnId="{4400A9B7-2523-4792-BB5E-A2069781FCC8}">
      <dgm:prSet/>
      <dgm:spPr/>
      <dgm:t>
        <a:bodyPr/>
        <a:lstStyle/>
        <a:p>
          <a:endParaRPr lang="en-US" sz="2400"/>
        </a:p>
      </dgm:t>
    </dgm:pt>
    <dgm:pt modelId="{271BE4E4-6CA9-44FC-9A15-56B559D1F5AD}" type="sibTrans" cxnId="{4400A9B7-2523-4792-BB5E-A2069781FCC8}">
      <dgm:prSet/>
      <dgm:spPr/>
      <dgm:t>
        <a:bodyPr/>
        <a:lstStyle/>
        <a:p>
          <a:endParaRPr lang="en-US" sz="2400"/>
        </a:p>
      </dgm:t>
    </dgm:pt>
    <dgm:pt modelId="{F3B176CA-0A78-465D-9494-C996ECFACD0D}">
      <dgm:prSet custT="1"/>
      <dgm:spPr/>
      <dgm:t>
        <a:bodyPr/>
        <a:lstStyle/>
        <a:p>
          <a:pPr rtl="0"/>
          <a:r>
            <a:rPr lang="en-US" sz="2000" dirty="0" smtClean="0"/>
            <a:t>Assistance for production deployment</a:t>
          </a:r>
          <a:endParaRPr lang="en-US" sz="2000" dirty="0"/>
        </a:p>
      </dgm:t>
    </dgm:pt>
    <dgm:pt modelId="{DFFCC21F-3F1A-4B42-817A-B31A6B07AECE}" type="parTrans" cxnId="{49F18481-8954-47BE-81F2-0285034AD355}">
      <dgm:prSet/>
      <dgm:spPr/>
      <dgm:t>
        <a:bodyPr/>
        <a:lstStyle/>
        <a:p>
          <a:endParaRPr lang="en-US" sz="2400"/>
        </a:p>
      </dgm:t>
    </dgm:pt>
    <dgm:pt modelId="{6E313E22-DF56-4C11-9201-ACFB5F320DB0}" type="sibTrans" cxnId="{49F18481-8954-47BE-81F2-0285034AD355}">
      <dgm:prSet/>
      <dgm:spPr/>
      <dgm:t>
        <a:bodyPr/>
        <a:lstStyle/>
        <a:p>
          <a:endParaRPr lang="en-US" sz="2400"/>
        </a:p>
      </dgm:t>
    </dgm:pt>
    <dgm:pt modelId="{FDB8310D-769B-407D-8D4E-4F28C46847A0}">
      <dgm:prSet custT="1"/>
      <dgm:spPr/>
      <dgm:t>
        <a:bodyPr/>
        <a:lstStyle/>
        <a:p>
          <a:pPr rtl="0"/>
          <a:r>
            <a:rPr lang="en-US" sz="2000" dirty="0" smtClean="0"/>
            <a:t>User training</a:t>
          </a:r>
          <a:endParaRPr lang="en-US" sz="2000" dirty="0"/>
        </a:p>
      </dgm:t>
    </dgm:pt>
    <dgm:pt modelId="{17557BED-8193-4F64-BB67-CE9B11648FF1}" type="parTrans" cxnId="{BCB8DED7-998E-4A0D-922A-51A4DB8E2786}">
      <dgm:prSet/>
      <dgm:spPr/>
      <dgm:t>
        <a:bodyPr/>
        <a:lstStyle/>
        <a:p>
          <a:endParaRPr lang="en-US" sz="2400"/>
        </a:p>
      </dgm:t>
    </dgm:pt>
    <dgm:pt modelId="{53C424B1-9925-4E59-9E88-BA4F1F6C80A8}" type="sibTrans" cxnId="{BCB8DED7-998E-4A0D-922A-51A4DB8E2786}">
      <dgm:prSet/>
      <dgm:spPr/>
      <dgm:t>
        <a:bodyPr/>
        <a:lstStyle/>
        <a:p>
          <a:endParaRPr lang="en-US" sz="2400"/>
        </a:p>
      </dgm:t>
    </dgm:pt>
    <dgm:pt modelId="{7F772D4F-E58D-4416-B814-5DFF43DC6A7B}">
      <dgm:prSet custT="1"/>
      <dgm:spPr/>
      <dgm:t>
        <a:bodyPr/>
        <a:lstStyle/>
        <a:p>
          <a:pPr rtl="0"/>
          <a:r>
            <a:rPr lang="en-US" sz="2000" dirty="0" smtClean="0"/>
            <a:t>UAT support</a:t>
          </a:r>
          <a:endParaRPr lang="en-US" sz="2000" dirty="0"/>
        </a:p>
      </dgm:t>
    </dgm:pt>
    <dgm:pt modelId="{F58168FD-54C1-4AE7-AAB9-7D8A7C7D37B7}" type="parTrans" cxnId="{66D15589-95E8-4C2F-B757-BEE19F1B11AC}">
      <dgm:prSet/>
      <dgm:spPr/>
      <dgm:t>
        <a:bodyPr/>
        <a:lstStyle/>
        <a:p>
          <a:endParaRPr lang="en-US" sz="2400"/>
        </a:p>
      </dgm:t>
    </dgm:pt>
    <dgm:pt modelId="{B9BA06C5-B087-4ED9-A62B-13BF8E94658B}" type="sibTrans" cxnId="{66D15589-95E8-4C2F-B757-BEE19F1B11AC}">
      <dgm:prSet/>
      <dgm:spPr/>
      <dgm:t>
        <a:bodyPr/>
        <a:lstStyle/>
        <a:p>
          <a:endParaRPr lang="en-US" sz="2400"/>
        </a:p>
      </dgm:t>
    </dgm:pt>
    <dgm:pt modelId="{18240A28-F9D2-4ABB-AF9C-B5A260A81D90}">
      <dgm:prSet custT="1"/>
      <dgm:spPr/>
      <dgm:t>
        <a:bodyPr/>
        <a:lstStyle/>
        <a:p>
          <a:pPr rtl="0"/>
          <a:r>
            <a:rPr lang="en-US" sz="1800" dirty="0" smtClean="0"/>
            <a:t>Fixed price &amp; Fixed scope with out-of-the-box features</a:t>
          </a:r>
          <a:endParaRPr lang="en-US" sz="1800" dirty="0"/>
        </a:p>
      </dgm:t>
    </dgm:pt>
    <dgm:pt modelId="{D5866FE0-F26F-4F33-811A-D0522C9CA8FC}" type="parTrans" cxnId="{8DF81949-1A1A-4BDA-9844-D5F589309BB7}">
      <dgm:prSet/>
      <dgm:spPr/>
      <dgm:t>
        <a:bodyPr/>
        <a:lstStyle/>
        <a:p>
          <a:endParaRPr lang="en-US" sz="2400"/>
        </a:p>
      </dgm:t>
    </dgm:pt>
    <dgm:pt modelId="{A869E5BD-2FF2-4B13-A908-A0D6D0E0B4BD}" type="sibTrans" cxnId="{8DF81949-1A1A-4BDA-9844-D5F589309BB7}">
      <dgm:prSet/>
      <dgm:spPr/>
      <dgm:t>
        <a:bodyPr/>
        <a:lstStyle/>
        <a:p>
          <a:endParaRPr lang="en-US" sz="2400"/>
        </a:p>
      </dgm:t>
    </dgm:pt>
    <dgm:pt modelId="{AC0E8CB3-66EE-4082-AA4D-2CEBE3782303}">
      <dgm:prSet custT="1"/>
      <dgm:spPr/>
      <dgm:t>
        <a:bodyPr/>
        <a:lstStyle/>
        <a:p>
          <a:pPr rtl="0"/>
          <a:endParaRPr lang="en-US" sz="1800" dirty="0"/>
        </a:p>
      </dgm:t>
    </dgm:pt>
    <dgm:pt modelId="{87F29207-FE78-4A31-AE28-9036BF87E1BC}" type="parTrans" cxnId="{F1753B57-5FCA-4ACC-8905-43F7A3466F3E}">
      <dgm:prSet/>
      <dgm:spPr/>
      <dgm:t>
        <a:bodyPr/>
        <a:lstStyle/>
        <a:p>
          <a:endParaRPr lang="en-US" sz="2400"/>
        </a:p>
      </dgm:t>
    </dgm:pt>
    <dgm:pt modelId="{BEA3A423-231D-4309-80E8-3A031103EBB2}" type="sibTrans" cxnId="{F1753B57-5FCA-4ACC-8905-43F7A3466F3E}">
      <dgm:prSet/>
      <dgm:spPr/>
      <dgm:t>
        <a:bodyPr/>
        <a:lstStyle/>
        <a:p>
          <a:endParaRPr lang="en-US" sz="2400"/>
        </a:p>
      </dgm:t>
    </dgm:pt>
    <dgm:pt modelId="{49F668B5-758A-46CC-A2F2-DCFAF05E8594}">
      <dgm:prSet custT="1"/>
      <dgm:spPr/>
      <dgm:t>
        <a:bodyPr/>
        <a:lstStyle/>
        <a:p>
          <a:pPr rtl="0"/>
          <a:r>
            <a:rPr lang="en-US" sz="2000" dirty="0" smtClean="0"/>
            <a:t>Recommended deployment for a Rapid Implementation – Only on certified OS &amp; Application environment/versions using limited license of FP &amp; SOA Suite</a:t>
          </a:r>
          <a:endParaRPr lang="en-US" sz="2000" dirty="0"/>
        </a:p>
      </dgm:t>
    </dgm:pt>
    <dgm:pt modelId="{87E01C94-979D-47D4-B081-533C07A0FF33}" type="parTrans" cxnId="{AAF9364A-A1FE-4A08-84BC-20372C5E7892}">
      <dgm:prSet/>
      <dgm:spPr/>
      <dgm:t>
        <a:bodyPr/>
        <a:lstStyle/>
        <a:p>
          <a:endParaRPr lang="en-US" sz="2400"/>
        </a:p>
      </dgm:t>
    </dgm:pt>
    <dgm:pt modelId="{CE7844A9-CB4A-4FAC-8E66-EA65B4D9F726}" type="sibTrans" cxnId="{AAF9364A-A1FE-4A08-84BC-20372C5E7892}">
      <dgm:prSet/>
      <dgm:spPr/>
      <dgm:t>
        <a:bodyPr/>
        <a:lstStyle/>
        <a:p>
          <a:endParaRPr lang="en-US" sz="2400"/>
        </a:p>
      </dgm:t>
    </dgm:pt>
    <dgm:pt modelId="{615EB2EA-6EED-4ECF-B2CE-9105C615DA5A}">
      <dgm:prSet custT="1"/>
      <dgm:spPr/>
      <dgm:t>
        <a:bodyPr/>
        <a:lstStyle/>
        <a:p>
          <a:pPr rtl="0"/>
          <a:r>
            <a:rPr lang="en-US" sz="2000" dirty="0" smtClean="0"/>
            <a:t>PIP Install &amp; Configuration</a:t>
          </a:r>
          <a:endParaRPr lang="en-US" sz="2000" dirty="0"/>
        </a:p>
      </dgm:t>
    </dgm:pt>
    <dgm:pt modelId="{68F1C3FA-3E7D-493D-B783-3C678E492808}" type="parTrans" cxnId="{C9865312-35FF-41AF-ACB2-FA606409705F}">
      <dgm:prSet/>
      <dgm:spPr/>
      <dgm:t>
        <a:bodyPr/>
        <a:lstStyle/>
        <a:p>
          <a:endParaRPr lang="en-US" sz="2400"/>
        </a:p>
      </dgm:t>
    </dgm:pt>
    <dgm:pt modelId="{6E291C36-04D3-4616-9588-E4FEE5591295}" type="sibTrans" cxnId="{C9865312-35FF-41AF-ACB2-FA606409705F}">
      <dgm:prSet/>
      <dgm:spPr/>
      <dgm:t>
        <a:bodyPr/>
        <a:lstStyle/>
        <a:p>
          <a:endParaRPr lang="en-US" sz="2400"/>
        </a:p>
      </dgm:t>
    </dgm:pt>
    <dgm:pt modelId="{C9C73CDE-8C4E-45BF-9D18-7B5235A812C7}">
      <dgm:prSet custT="1"/>
      <dgm:spPr/>
      <dgm:t>
        <a:bodyPr/>
        <a:lstStyle/>
        <a:p>
          <a:pPr rtl="0"/>
          <a:r>
            <a:rPr lang="en-US" sz="2000" dirty="0" smtClean="0"/>
            <a:t>Final outcome – “Production-ready”</a:t>
          </a:r>
          <a:endParaRPr lang="en-US" sz="2000" dirty="0"/>
        </a:p>
      </dgm:t>
    </dgm:pt>
    <dgm:pt modelId="{21501B2B-122D-4DD2-A743-5A18A0C95493}" type="parTrans" cxnId="{5F6416FB-3F3E-4CCE-B319-3C9507A11BF7}">
      <dgm:prSet/>
      <dgm:spPr/>
      <dgm:t>
        <a:bodyPr/>
        <a:lstStyle/>
        <a:p>
          <a:endParaRPr lang="en-US" sz="2400"/>
        </a:p>
      </dgm:t>
    </dgm:pt>
    <dgm:pt modelId="{60E37D6D-1FFC-4285-9690-033F710960EE}" type="sibTrans" cxnId="{5F6416FB-3F3E-4CCE-B319-3C9507A11BF7}">
      <dgm:prSet/>
      <dgm:spPr/>
      <dgm:t>
        <a:bodyPr/>
        <a:lstStyle/>
        <a:p>
          <a:endParaRPr lang="en-US" sz="2400"/>
        </a:p>
      </dgm:t>
    </dgm:pt>
    <dgm:pt modelId="{70DE3E6E-3D20-4187-92C6-8813DF730EE9}">
      <dgm:prSet custT="1"/>
      <dgm:spPr/>
      <dgm:t>
        <a:bodyPr/>
        <a:lstStyle/>
        <a:p>
          <a:pPr rtl="0"/>
          <a:r>
            <a:rPr lang="en-US" sz="2000" dirty="0" smtClean="0"/>
            <a:t>Solution Design workshop</a:t>
          </a:r>
          <a:endParaRPr lang="en-US" sz="2000" dirty="0"/>
        </a:p>
      </dgm:t>
    </dgm:pt>
    <dgm:pt modelId="{36CDD3F5-235B-486B-BAE9-D806C9E69458}" type="parTrans" cxnId="{142FDAC4-273D-46F6-9AC8-6FC19C74CAE2}">
      <dgm:prSet/>
      <dgm:spPr/>
      <dgm:t>
        <a:bodyPr/>
        <a:lstStyle/>
        <a:p>
          <a:endParaRPr lang="en-US" sz="2400"/>
        </a:p>
      </dgm:t>
    </dgm:pt>
    <dgm:pt modelId="{5CB64D19-7AC9-407C-95D7-B92960681BF3}" type="sibTrans" cxnId="{142FDAC4-273D-46F6-9AC8-6FC19C74CAE2}">
      <dgm:prSet/>
      <dgm:spPr/>
      <dgm:t>
        <a:bodyPr/>
        <a:lstStyle/>
        <a:p>
          <a:endParaRPr lang="en-US" sz="2400"/>
        </a:p>
      </dgm:t>
    </dgm:pt>
    <dgm:pt modelId="{DB5057D5-6A87-4FF6-941F-584372CB9557}">
      <dgm:prSet custT="1"/>
      <dgm:spPr/>
      <dgm:t>
        <a:bodyPr/>
        <a:lstStyle/>
        <a:p>
          <a:pPr rtl="0"/>
          <a:endParaRPr lang="en-US" sz="2000" dirty="0"/>
        </a:p>
      </dgm:t>
    </dgm:pt>
    <dgm:pt modelId="{8A588B38-D36F-4AA5-A622-73B4220B741C}" type="parTrans" cxnId="{DA23251B-22B3-4EBB-88FD-20B933E9C371}">
      <dgm:prSet/>
      <dgm:spPr/>
      <dgm:t>
        <a:bodyPr/>
        <a:lstStyle/>
        <a:p>
          <a:endParaRPr lang="en-US" sz="2400"/>
        </a:p>
      </dgm:t>
    </dgm:pt>
    <dgm:pt modelId="{93C6452A-70FE-476F-B680-CBB3B260D5AF}" type="sibTrans" cxnId="{DA23251B-22B3-4EBB-88FD-20B933E9C371}">
      <dgm:prSet/>
      <dgm:spPr/>
      <dgm:t>
        <a:bodyPr/>
        <a:lstStyle/>
        <a:p>
          <a:endParaRPr lang="en-US" sz="2400"/>
        </a:p>
      </dgm:t>
    </dgm:pt>
    <dgm:pt modelId="{D7DB344D-5A20-43CF-9E74-2607F1C7E03D}">
      <dgm:prSet custT="1"/>
      <dgm:spPr/>
      <dgm:t>
        <a:bodyPr/>
        <a:lstStyle/>
        <a:p>
          <a:pPr rtl="0"/>
          <a:endParaRPr lang="en-US" sz="1800" dirty="0"/>
        </a:p>
      </dgm:t>
    </dgm:pt>
    <dgm:pt modelId="{A855745B-E910-44B2-AF2C-7CBBBFE5365B}" type="parTrans" cxnId="{5A246C1F-838D-454E-A45B-EB95770528B7}">
      <dgm:prSet/>
      <dgm:spPr/>
    </dgm:pt>
    <dgm:pt modelId="{BC72FB42-4E85-4316-B021-6F721A8E2F4F}" type="sibTrans" cxnId="{5A246C1F-838D-454E-A45B-EB95770528B7}">
      <dgm:prSet/>
      <dgm:spPr/>
    </dgm:pt>
    <dgm:pt modelId="{C230B89B-DD84-41CE-8B07-39AE537FABDE}" type="pres">
      <dgm:prSet presAssocID="{969CA326-32FD-4D04-9E73-8B9AC1CB65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ECEE6C-59EB-41AC-A34B-B3A107534E5C}" type="pres">
      <dgm:prSet presAssocID="{40EAF705-A431-45A3-A2B2-DAE44D73E44F}" presName="parentText" presStyleLbl="node1" presStyleIdx="0" presStyleCnt="2" custLinFactNeighborX="0" custLinFactNeighborY="-11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BDC788-A751-442E-B35A-B0D4101AE79C}" type="pres">
      <dgm:prSet presAssocID="{40EAF705-A431-45A3-A2B2-DAE44D73E44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622D02-9C3F-4978-A867-9D3F95935D4D}" type="pres">
      <dgm:prSet presAssocID="{49F668B5-758A-46CC-A2F2-DCFAF05E859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23251B-22B3-4EBB-88FD-20B933E9C371}" srcId="{40EAF705-A431-45A3-A2B2-DAE44D73E44F}" destId="{DB5057D5-6A87-4FF6-941F-584372CB9557}" srcOrd="0" destOrd="0" parTransId="{8A588B38-D36F-4AA5-A622-73B4220B741C}" sibTransId="{93C6452A-70FE-476F-B680-CBB3B260D5AF}"/>
    <dgm:cxn modelId="{71F9FAF9-18B9-42C1-8AFF-B787AFBD0897}" type="presOf" srcId="{40EAF705-A431-45A3-A2B2-DAE44D73E44F}" destId="{2CECEE6C-59EB-41AC-A34B-B3A107534E5C}" srcOrd="0" destOrd="0" presId="urn:microsoft.com/office/officeart/2005/8/layout/vList2"/>
    <dgm:cxn modelId="{4400A9B7-2523-4792-BB5E-A2069781FCC8}" srcId="{969CA326-32FD-4D04-9E73-8B9AC1CB6526}" destId="{40EAF705-A431-45A3-A2B2-DAE44D73E44F}" srcOrd="0" destOrd="0" parTransId="{39DECA51-2E81-4C5A-9348-579CD81E586C}" sibTransId="{271BE4E4-6CA9-44FC-9A15-56B559D1F5AD}"/>
    <dgm:cxn modelId="{7CF48474-EAB3-4022-AA54-6CDEF048C395}" type="presOf" srcId="{7F772D4F-E58D-4416-B814-5DFF43DC6A7B}" destId="{81BDC788-A751-442E-B35A-B0D4101AE79C}" srcOrd="0" destOrd="5" presId="urn:microsoft.com/office/officeart/2005/8/layout/vList2"/>
    <dgm:cxn modelId="{AAF9364A-A1FE-4A08-84BC-20372C5E7892}" srcId="{969CA326-32FD-4D04-9E73-8B9AC1CB6526}" destId="{49F668B5-758A-46CC-A2F2-DCFAF05E8594}" srcOrd="1" destOrd="0" parTransId="{87E01C94-979D-47D4-B081-533C07A0FF33}" sibTransId="{CE7844A9-CB4A-4FAC-8E66-EA65B4D9F726}"/>
    <dgm:cxn modelId="{8DF81949-1A1A-4BDA-9844-D5F589309BB7}" srcId="{40EAF705-A431-45A3-A2B2-DAE44D73E44F}" destId="{18240A28-F9D2-4ABB-AF9C-B5A260A81D90}" srcOrd="7" destOrd="0" parTransId="{D5866FE0-F26F-4F33-811A-D0522C9CA8FC}" sibTransId="{A869E5BD-2FF2-4B13-A908-A0D6D0E0B4BD}"/>
    <dgm:cxn modelId="{69AFE6C1-3FF8-4BAA-A159-ECFC30AF015A}" type="presOf" srcId="{18240A28-F9D2-4ABB-AF9C-B5A260A81D90}" destId="{81BDC788-A751-442E-B35A-B0D4101AE79C}" srcOrd="0" destOrd="7" presId="urn:microsoft.com/office/officeart/2005/8/layout/vList2"/>
    <dgm:cxn modelId="{7BD3AEBE-D26D-4178-A4A0-06F20F1509F2}" type="presOf" srcId="{969CA326-32FD-4D04-9E73-8B9AC1CB6526}" destId="{C230B89B-DD84-41CE-8B07-39AE537FABDE}" srcOrd="0" destOrd="0" presId="urn:microsoft.com/office/officeart/2005/8/layout/vList2"/>
    <dgm:cxn modelId="{F2BAF60E-4ECA-41CF-9F0B-C61A14CC0C58}" type="presOf" srcId="{615EB2EA-6EED-4ECF-B2CE-9105C615DA5A}" destId="{81BDC788-A751-442E-B35A-B0D4101AE79C}" srcOrd="0" destOrd="2" presId="urn:microsoft.com/office/officeart/2005/8/layout/vList2"/>
    <dgm:cxn modelId="{76039389-EA5E-4A76-8F1C-A7262C41E610}" type="presOf" srcId="{49F668B5-758A-46CC-A2F2-DCFAF05E8594}" destId="{C1622D02-9C3F-4978-A867-9D3F95935D4D}" srcOrd="0" destOrd="0" presId="urn:microsoft.com/office/officeart/2005/8/layout/vList2"/>
    <dgm:cxn modelId="{BCB8DED7-998E-4A0D-922A-51A4DB8E2786}" srcId="{40EAF705-A431-45A3-A2B2-DAE44D73E44F}" destId="{FDB8310D-769B-407D-8D4E-4F28C46847A0}" srcOrd="4" destOrd="0" parTransId="{17557BED-8193-4F64-BB67-CE9B11648FF1}" sibTransId="{53C424B1-9925-4E59-9E88-BA4F1F6C80A8}"/>
    <dgm:cxn modelId="{94880095-1C13-496A-9460-076005EDD7BF}" type="presOf" srcId="{AC0E8CB3-66EE-4082-AA4D-2CEBE3782303}" destId="{81BDC788-A751-442E-B35A-B0D4101AE79C}" srcOrd="0" destOrd="9" presId="urn:microsoft.com/office/officeart/2005/8/layout/vList2"/>
    <dgm:cxn modelId="{C9865312-35FF-41AF-ACB2-FA606409705F}" srcId="{40EAF705-A431-45A3-A2B2-DAE44D73E44F}" destId="{615EB2EA-6EED-4ECF-B2CE-9105C615DA5A}" srcOrd="2" destOrd="0" parTransId="{68F1C3FA-3E7D-493D-B783-3C678E492808}" sibTransId="{6E291C36-04D3-4616-9588-E4FEE5591295}"/>
    <dgm:cxn modelId="{142FDAC4-273D-46F6-9AC8-6FC19C74CAE2}" srcId="{40EAF705-A431-45A3-A2B2-DAE44D73E44F}" destId="{70DE3E6E-3D20-4187-92C6-8813DF730EE9}" srcOrd="1" destOrd="0" parTransId="{36CDD3F5-235B-486B-BAE9-D806C9E69458}" sibTransId="{5CB64D19-7AC9-407C-95D7-B92960681BF3}"/>
    <dgm:cxn modelId="{5A246C1F-838D-454E-A45B-EB95770528B7}" srcId="{40EAF705-A431-45A3-A2B2-DAE44D73E44F}" destId="{D7DB344D-5A20-43CF-9E74-2607F1C7E03D}" srcOrd="8" destOrd="0" parTransId="{A855745B-E910-44B2-AF2C-7CBBBFE5365B}" sibTransId="{BC72FB42-4E85-4316-B021-6F721A8E2F4F}"/>
    <dgm:cxn modelId="{5F6416FB-3F3E-4CCE-B319-3C9507A11BF7}" srcId="{40EAF705-A431-45A3-A2B2-DAE44D73E44F}" destId="{C9C73CDE-8C4E-45BF-9D18-7B5235A812C7}" srcOrd="6" destOrd="0" parTransId="{21501B2B-122D-4DD2-A743-5A18A0C95493}" sibTransId="{60E37D6D-1FFC-4285-9690-033F710960EE}"/>
    <dgm:cxn modelId="{66D15589-95E8-4C2F-B757-BEE19F1B11AC}" srcId="{40EAF705-A431-45A3-A2B2-DAE44D73E44F}" destId="{7F772D4F-E58D-4416-B814-5DFF43DC6A7B}" srcOrd="5" destOrd="0" parTransId="{F58168FD-54C1-4AE7-AAB9-7D8A7C7D37B7}" sibTransId="{B9BA06C5-B087-4ED9-A62B-13BF8E94658B}"/>
    <dgm:cxn modelId="{625ADC7F-4068-41CF-B5AA-A2C09A2B0CEB}" type="presOf" srcId="{F3B176CA-0A78-465D-9494-C996ECFACD0D}" destId="{81BDC788-A751-442E-B35A-B0D4101AE79C}" srcOrd="0" destOrd="3" presId="urn:microsoft.com/office/officeart/2005/8/layout/vList2"/>
    <dgm:cxn modelId="{FD2FA7DA-A1EC-4AC0-8E1A-42D4C85315FF}" type="presOf" srcId="{C9C73CDE-8C4E-45BF-9D18-7B5235A812C7}" destId="{81BDC788-A751-442E-B35A-B0D4101AE79C}" srcOrd="0" destOrd="6" presId="urn:microsoft.com/office/officeart/2005/8/layout/vList2"/>
    <dgm:cxn modelId="{49F18481-8954-47BE-81F2-0285034AD355}" srcId="{40EAF705-A431-45A3-A2B2-DAE44D73E44F}" destId="{F3B176CA-0A78-465D-9494-C996ECFACD0D}" srcOrd="3" destOrd="0" parTransId="{DFFCC21F-3F1A-4B42-817A-B31A6B07AECE}" sibTransId="{6E313E22-DF56-4C11-9201-ACFB5F320DB0}"/>
    <dgm:cxn modelId="{EE3A5CA0-1111-4396-9869-463558F24AB1}" type="presOf" srcId="{D7DB344D-5A20-43CF-9E74-2607F1C7E03D}" destId="{81BDC788-A751-442E-B35A-B0D4101AE79C}" srcOrd="0" destOrd="8" presId="urn:microsoft.com/office/officeart/2005/8/layout/vList2"/>
    <dgm:cxn modelId="{7CB44A36-9BEE-421E-98D5-3DC97D565E2B}" type="presOf" srcId="{FDB8310D-769B-407D-8D4E-4F28C46847A0}" destId="{81BDC788-A751-442E-B35A-B0D4101AE79C}" srcOrd="0" destOrd="4" presId="urn:microsoft.com/office/officeart/2005/8/layout/vList2"/>
    <dgm:cxn modelId="{F1753B57-5FCA-4ACC-8905-43F7A3466F3E}" srcId="{40EAF705-A431-45A3-A2B2-DAE44D73E44F}" destId="{AC0E8CB3-66EE-4082-AA4D-2CEBE3782303}" srcOrd="9" destOrd="0" parTransId="{87F29207-FE78-4A31-AE28-9036BF87E1BC}" sibTransId="{BEA3A423-231D-4309-80E8-3A031103EBB2}"/>
    <dgm:cxn modelId="{E7C62F75-FCDC-4FD3-A1CB-0761AC7CBE63}" type="presOf" srcId="{70DE3E6E-3D20-4187-92C6-8813DF730EE9}" destId="{81BDC788-A751-442E-B35A-B0D4101AE79C}" srcOrd="0" destOrd="1" presId="urn:microsoft.com/office/officeart/2005/8/layout/vList2"/>
    <dgm:cxn modelId="{4DC5B027-38CA-48DB-A98E-9D508975232C}" type="presOf" srcId="{DB5057D5-6A87-4FF6-941F-584372CB9557}" destId="{81BDC788-A751-442E-B35A-B0D4101AE79C}" srcOrd="0" destOrd="0" presId="urn:microsoft.com/office/officeart/2005/8/layout/vList2"/>
    <dgm:cxn modelId="{F845325A-44E1-4712-9A20-8B8C87B454A5}" type="presParOf" srcId="{C230B89B-DD84-41CE-8B07-39AE537FABDE}" destId="{2CECEE6C-59EB-41AC-A34B-B3A107534E5C}" srcOrd="0" destOrd="0" presId="urn:microsoft.com/office/officeart/2005/8/layout/vList2"/>
    <dgm:cxn modelId="{A5704E13-D734-4EE4-941B-D7FBC4AC6167}" type="presParOf" srcId="{C230B89B-DD84-41CE-8B07-39AE537FABDE}" destId="{81BDC788-A751-442E-B35A-B0D4101AE79C}" srcOrd="1" destOrd="0" presId="urn:microsoft.com/office/officeart/2005/8/layout/vList2"/>
    <dgm:cxn modelId="{7AB576A6-B9AC-4AC2-B4DF-A7BDA41F8DD0}" type="presParOf" srcId="{C230B89B-DD84-41CE-8B07-39AE537FABDE}" destId="{C1622D02-9C3F-4978-A867-9D3F95935D4D}" srcOrd="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F43E46-A206-493F-9143-67EED1281556}" type="doc">
      <dgm:prSet loTypeId="urn:microsoft.com/office/officeart/2005/8/layout/h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FC56DC8-40B2-4F9D-90C2-2468AE823248}">
      <dgm:prSet phldrT="[Text]"/>
      <dgm:spPr/>
      <dgm:t>
        <a:bodyPr/>
        <a:lstStyle/>
        <a:p>
          <a:r>
            <a:rPr lang="en-US" dirty="0" smtClean="0"/>
            <a:t>System Readiness &amp; Install</a:t>
          </a:r>
          <a:endParaRPr lang="en-US" dirty="0"/>
        </a:p>
      </dgm:t>
    </dgm:pt>
    <dgm:pt modelId="{71DBFDBA-0BFB-4529-B456-40A6562EB406}" type="parTrans" cxnId="{5C4D684B-61FB-4036-A9CF-D293A52AB3ED}">
      <dgm:prSet/>
      <dgm:spPr/>
      <dgm:t>
        <a:bodyPr/>
        <a:lstStyle/>
        <a:p>
          <a:endParaRPr lang="en-US"/>
        </a:p>
      </dgm:t>
    </dgm:pt>
    <dgm:pt modelId="{A488EB3A-4A22-4285-A89E-CF64A83833BC}" type="sibTrans" cxnId="{5C4D684B-61FB-4036-A9CF-D293A52AB3ED}">
      <dgm:prSet/>
      <dgm:spPr/>
      <dgm:t>
        <a:bodyPr/>
        <a:lstStyle/>
        <a:p>
          <a:endParaRPr lang="en-US"/>
        </a:p>
      </dgm:t>
    </dgm:pt>
    <dgm:pt modelId="{E2EE00B0-EA9C-4C41-9D05-82B107904C1B}">
      <dgm:prSet custT="1"/>
      <dgm:spPr/>
      <dgm:t>
        <a:bodyPr/>
        <a:lstStyle/>
        <a:p>
          <a:r>
            <a:rPr lang="en-US" sz="800" dirty="0" smtClean="0"/>
            <a:t>Agile, EBS and PIP server readiness and validation</a:t>
          </a:r>
          <a:endParaRPr lang="en-US" sz="800" dirty="0"/>
        </a:p>
      </dgm:t>
    </dgm:pt>
    <dgm:pt modelId="{0A723DD7-124F-4C1F-B0BF-D1A2F60C1B3F}" type="parTrans" cxnId="{861C7D6E-5FD9-4FE3-B33E-150E875A5F7E}">
      <dgm:prSet/>
      <dgm:spPr/>
      <dgm:t>
        <a:bodyPr/>
        <a:lstStyle/>
        <a:p>
          <a:endParaRPr lang="en-US"/>
        </a:p>
      </dgm:t>
    </dgm:pt>
    <dgm:pt modelId="{008D3ED4-8B49-444E-8AD3-71B13712B362}" type="sibTrans" cxnId="{861C7D6E-5FD9-4FE3-B33E-150E875A5F7E}">
      <dgm:prSet/>
      <dgm:spPr/>
      <dgm:t>
        <a:bodyPr/>
        <a:lstStyle/>
        <a:p>
          <a:endParaRPr lang="en-US"/>
        </a:p>
      </dgm:t>
    </dgm:pt>
    <dgm:pt modelId="{5FC30EB8-D886-4F99-AC65-BC9DE2450AE7}">
      <dgm:prSet custT="1"/>
      <dgm:spPr/>
      <dgm:t>
        <a:bodyPr/>
        <a:lstStyle/>
        <a:p>
          <a:r>
            <a:rPr lang="en-US" sz="800" dirty="0" smtClean="0"/>
            <a:t>Pre-install checklist &amp; system compatibility</a:t>
          </a:r>
          <a:endParaRPr lang="en-US" sz="800" dirty="0"/>
        </a:p>
      </dgm:t>
    </dgm:pt>
    <dgm:pt modelId="{E66BDD19-5EE1-446E-9DD9-38789DC0E73F}" type="parTrans" cxnId="{EBF6CE20-1C63-4CF9-BB2D-6EF45575AA57}">
      <dgm:prSet/>
      <dgm:spPr/>
      <dgm:t>
        <a:bodyPr/>
        <a:lstStyle/>
        <a:p>
          <a:endParaRPr lang="en-US"/>
        </a:p>
      </dgm:t>
    </dgm:pt>
    <dgm:pt modelId="{C8119BA8-AEFC-4333-B716-A17F72BCB622}" type="sibTrans" cxnId="{EBF6CE20-1C63-4CF9-BB2D-6EF45575AA57}">
      <dgm:prSet/>
      <dgm:spPr/>
      <dgm:t>
        <a:bodyPr/>
        <a:lstStyle/>
        <a:p>
          <a:endParaRPr lang="en-US"/>
        </a:p>
      </dgm:t>
    </dgm:pt>
    <dgm:pt modelId="{ED05BEC0-1F9B-404C-A863-59A9CE974A65}">
      <dgm:prSet custT="1"/>
      <dgm:spPr/>
      <dgm:t>
        <a:bodyPr/>
        <a:lstStyle/>
        <a:p>
          <a:r>
            <a:rPr lang="en-US" sz="800" dirty="0" smtClean="0"/>
            <a:t>Software and Patches Download</a:t>
          </a:r>
          <a:endParaRPr lang="en-US" sz="800" dirty="0"/>
        </a:p>
      </dgm:t>
    </dgm:pt>
    <dgm:pt modelId="{2BA37BEE-27B4-4F99-BAC0-1B7C19C9110C}" type="parTrans" cxnId="{B48B4B42-B41F-4319-998F-496B5ED48365}">
      <dgm:prSet/>
      <dgm:spPr/>
      <dgm:t>
        <a:bodyPr/>
        <a:lstStyle/>
        <a:p>
          <a:endParaRPr lang="en-US"/>
        </a:p>
      </dgm:t>
    </dgm:pt>
    <dgm:pt modelId="{825DC6FB-5F0F-4712-B8FB-D0C3D3A36C5A}" type="sibTrans" cxnId="{B48B4B42-B41F-4319-998F-496B5ED48365}">
      <dgm:prSet/>
      <dgm:spPr/>
      <dgm:t>
        <a:bodyPr/>
        <a:lstStyle/>
        <a:p>
          <a:endParaRPr lang="en-US"/>
        </a:p>
      </dgm:t>
    </dgm:pt>
    <dgm:pt modelId="{3831B1E4-8F42-47D2-8CDE-5E4EA2734B88}">
      <dgm:prSet custT="1"/>
      <dgm:spPr/>
      <dgm:t>
        <a:bodyPr/>
        <a:lstStyle/>
        <a:p>
          <a:r>
            <a:rPr lang="en-US" sz="900" dirty="0" smtClean="0"/>
            <a:t>Document</a:t>
          </a:r>
          <a:r>
            <a:rPr lang="en-US" sz="800" dirty="0" smtClean="0"/>
            <a:t> data and process mappings</a:t>
          </a:r>
          <a:endParaRPr lang="en-US" sz="800" dirty="0"/>
        </a:p>
      </dgm:t>
    </dgm:pt>
    <dgm:pt modelId="{7776F4BC-17A1-4168-A0FD-37B1A842A9EC}" type="parTrans" cxnId="{CD38B6FF-667D-4400-9109-D0FFBC5B5438}">
      <dgm:prSet/>
      <dgm:spPr/>
      <dgm:t>
        <a:bodyPr/>
        <a:lstStyle/>
        <a:p>
          <a:endParaRPr lang="en-US"/>
        </a:p>
      </dgm:t>
    </dgm:pt>
    <dgm:pt modelId="{9715A2F4-DA2A-461C-85C0-E43E38B8D329}" type="sibTrans" cxnId="{CD38B6FF-667D-4400-9109-D0FFBC5B5438}">
      <dgm:prSet/>
      <dgm:spPr/>
      <dgm:t>
        <a:bodyPr/>
        <a:lstStyle/>
        <a:p>
          <a:endParaRPr lang="en-US"/>
        </a:p>
      </dgm:t>
    </dgm:pt>
    <dgm:pt modelId="{399F5327-B324-4D70-A5E6-F83F1690EB22}">
      <dgm:prSet custT="1"/>
      <dgm:spPr/>
      <dgm:t>
        <a:bodyPr/>
        <a:lstStyle/>
        <a:p>
          <a:r>
            <a:rPr lang="en-US" sz="800" dirty="0" smtClean="0"/>
            <a:t>Install  PIP related Patches</a:t>
          </a:r>
          <a:endParaRPr lang="en-US" sz="800" dirty="0"/>
        </a:p>
      </dgm:t>
    </dgm:pt>
    <dgm:pt modelId="{574AE6E1-2C8A-48E9-B2DA-F09537C0DE54}" type="parTrans" cxnId="{977D9329-32F0-43A5-8D51-8F3489FDD696}">
      <dgm:prSet/>
      <dgm:spPr/>
      <dgm:t>
        <a:bodyPr/>
        <a:lstStyle/>
        <a:p>
          <a:endParaRPr lang="en-US"/>
        </a:p>
      </dgm:t>
    </dgm:pt>
    <dgm:pt modelId="{1123C243-BC6D-46BB-A9F2-89F3FBFD638C}" type="sibTrans" cxnId="{977D9329-32F0-43A5-8D51-8F3489FDD696}">
      <dgm:prSet/>
      <dgm:spPr/>
      <dgm:t>
        <a:bodyPr/>
        <a:lstStyle/>
        <a:p>
          <a:endParaRPr lang="en-US"/>
        </a:p>
      </dgm:t>
    </dgm:pt>
    <dgm:pt modelId="{B9B8B798-865B-400C-BE1D-D7BEC6A8AD84}">
      <dgm:prSet custT="1"/>
      <dgm:spPr/>
      <dgm:t>
        <a:bodyPr/>
        <a:lstStyle/>
        <a:p>
          <a:r>
            <a:rPr lang="en-US" sz="800" dirty="0" smtClean="0"/>
            <a:t>Install OOTB EBS- PIP</a:t>
          </a:r>
          <a:endParaRPr lang="en-US" sz="800" dirty="0"/>
        </a:p>
      </dgm:t>
    </dgm:pt>
    <dgm:pt modelId="{D3E711BF-1483-4992-91FC-8D0A94E7A270}" type="parTrans" cxnId="{E64717A6-CE7E-4BBA-A06B-3DD614D6CB5E}">
      <dgm:prSet/>
      <dgm:spPr/>
      <dgm:t>
        <a:bodyPr/>
        <a:lstStyle/>
        <a:p>
          <a:endParaRPr lang="en-US"/>
        </a:p>
      </dgm:t>
    </dgm:pt>
    <dgm:pt modelId="{60BA33A5-E2B4-409B-A2E9-8323BEB535E0}" type="sibTrans" cxnId="{E64717A6-CE7E-4BBA-A06B-3DD614D6CB5E}">
      <dgm:prSet/>
      <dgm:spPr/>
      <dgm:t>
        <a:bodyPr/>
        <a:lstStyle/>
        <a:p>
          <a:endParaRPr lang="en-US"/>
        </a:p>
      </dgm:t>
    </dgm:pt>
    <dgm:pt modelId="{B22D2F67-0FD2-4202-92DA-0827091BCA82}">
      <dgm:prSet/>
      <dgm:spPr/>
      <dgm:t>
        <a:bodyPr/>
        <a:lstStyle/>
        <a:p>
          <a:r>
            <a:rPr lang="en-US" dirty="0" smtClean="0"/>
            <a:t>Configuration</a:t>
          </a:r>
          <a:endParaRPr lang="en-US" dirty="0"/>
        </a:p>
      </dgm:t>
    </dgm:pt>
    <dgm:pt modelId="{6B15D2E7-0890-4D09-A709-E8E4BFB87AF2}" type="parTrans" cxnId="{A02D0906-0D50-423B-A058-B92936377F8A}">
      <dgm:prSet/>
      <dgm:spPr/>
      <dgm:t>
        <a:bodyPr/>
        <a:lstStyle/>
        <a:p>
          <a:endParaRPr lang="en-US"/>
        </a:p>
      </dgm:t>
    </dgm:pt>
    <dgm:pt modelId="{965CCC4D-0FA6-4974-9AB7-35C23198B964}" type="sibTrans" cxnId="{A02D0906-0D50-423B-A058-B92936377F8A}">
      <dgm:prSet/>
      <dgm:spPr/>
      <dgm:t>
        <a:bodyPr/>
        <a:lstStyle/>
        <a:p>
          <a:endParaRPr lang="en-US"/>
        </a:p>
      </dgm:t>
    </dgm:pt>
    <dgm:pt modelId="{28F7B32D-2FBA-4856-89AE-D99178C886FF}">
      <dgm:prSet/>
      <dgm:spPr/>
      <dgm:t>
        <a:bodyPr/>
        <a:lstStyle/>
        <a:p>
          <a:r>
            <a:rPr lang="en-US" dirty="0" smtClean="0"/>
            <a:t>Configuration required for AIA</a:t>
          </a:r>
          <a:endParaRPr lang="en-US" dirty="0"/>
        </a:p>
      </dgm:t>
    </dgm:pt>
    <dgm:pt modelId="{59CE0741-2898-4DCC-AACA-63A02FFD1287}" type="parTrans" cxnId="{2F3ABC91-D40F-4AEA-AB6C-C5624EF74EB8}">
      <dgm:prSet/>
      <dgm:spPr/>
      <dgm:t>
        <a:bodyPr/>
        <a:lstStyle/>
        <a:p>
          <a:endParaRPr lang="en-US"/>
        </a:p>
      </dgm:t>
    </dgm:pt>
    <dgm:pt modelId="{E9937D7C-1462-41B2-ACEA-DC61B2E8AF56}" type="sibTrans" cxnId="{2F3ABC91-D40F-4AEA-AB6C-C5624EF74EB8}">
      <dgm:prSet/>
      <dgm:spPr/>
      <dgm:t>
        <a:bodyPr/>
        <a:lstStyle/>
        <a:p>
          <a:endParaRPr lang="en-US"/>
        </a:p>
      </dgm:t>
    </dgm:pt>
    <dgm:pt modelId="{1ACE6717-2051-4A08-9C5E-A723E63A0BFC}">
      <dgm:prSet/>
      <dgm:spPr/>
      <dgm:t>
        <a:bodyPr/>
        <a:lstStyle/>
        <a:p>
          <a:r>
            <a:rPr lang="en-US" dirty="0" smtClean="0"/>
            <a:t>Configuration of ACS and destination services</a:t>
          </a:r>
          <a:endParaRPr lang="en-US" dirty="0"/>
        </a:p>
      </dgm:t>
    </dgm:pt>
    <dgm:pt modelId="{455D2D1C-89E6-4FFC-BC96-FC8C8609924E}" type="parTrans" cxnId="{6672E2BD-CDA3-449A-9766-18CFFA3AF9E9}">
      <dgm:prSet/>
      <dgm:spPr/>
      <dgm:t>
        <a:bodyPr/>
        <a:lstStyle/>
        <a:p>
          <a:endParaRPr lang="en-US"/>
        </a:p>
      </dgm:t>
    </dgm:pt>
    <dgm:pt modelId="{5080731F-17ED-4B40-8DF4-B0FC32FE299E}" type="sibTrans" cxnId="{6672E2BD-CDA3-449A-9766-18CFFA3AF9E9}">
      <dgm:prSet/>
      <dgm:spPr/>
      <dgm:t>
        <a:bodyPr/>
        <a:lstStyle/>
        <a:p>
          <a:endParaRPr lang="en-US"/>
        </a:p>
      </dgm:t>
    </dgm:pt>
    <dgm:pt modelId="{B40C6575-AEDE-4DF1-BD8C-DBD509085FA4}">
      <dgm:prSet/>
      <dgm:spPr/>
      <dgm:t>
        <a:bodyPr/>
        <a:lstStyle/>
        <a:p>
          <a:r>
            <a:rPr lang="en-US" dirty="0" smtClean="0"/>
            <a:t>DVM and Cross reference configuration - Basic</a:t>
          </a:r>
          <a:endParaRPr lang="en-US" dirty="0"/>
        </a:p>
      </dgm:t>
    </dgm:pt>
    <dgm:pt modelId="{CCAAC5C0-82A5-433D-84C1-AFB6FF2F05B3}" type="parTrans" cxnId="{1EF2D5EC-9FAD-4FE9-97AA-A48E6A595F69}">
      <dgm:prSet/>
      <dgm:spPr/>
      <dgm:t>
        <a:bodyPr/>
        <a:lstStyle/>
        <a:p>
          <a:endParaRPr lang="en-US"/>
        </a:p>
      </dgm:t>
    </dgm:pt>
    <dgm:pt modelId="{FB54CB9F-9F3E-4F61-AEE3-43ECB483AFEE}" type="sibTrans" cxnId="{1EF2D5EC-9FAD-4FE9-97AA-A48E6A595F69}">
      <dgm:prSet/>
      <dgm:spPr/>
      <dgm:t>
        <a:bodyPr/>
        <a:lstStyle/>
        <a:p>
          <a:endParaRPr lang="en-US"/>
        </a:p>
      </dgm:t>
    </dgm:pt>
    <dgm:pt modelId="{F3D3761A-C74F-4279-A915-050176BEF408}">
      <dgm:prSet/>
      <dgm:spPr/>
      <dgm:t>
        <a:bodyPr/>
        <a:lstStyle/>
        <a:p>
          <a:r>
            <a:rPr lang="en-US" dirty="0" smtClean="0"/>
            <a:t>Testing &amp; Training</a:t>
          </a:r>
          <a:endParaRPr lang="en-US" dirty="0"/>
        </a:p>
      </dgm:t>
    </dgm:pt>
    <dgm:pt modelId="{0D99A68B-AF20-4402-9225-4E0B13173E43}" type="parTrans" cxnId="{D0306E98-24FF-44FF-A19A-53356835F23D}">
      <dgm:prSet/>
      <dgm:spPr/>
      <dgm:t>
        <a:bodyPr/>
        <a:lstStyle/>
        <a:p>
          <a:endParaRPr lang="en-US"/>
        </a:p>
      </dgm:t>
    </dgm:pt>
    <dgm:pt modelId="{815981BA-EAD4-4905-A276-A7650154AC64}" type="sibTrans" cxnId="{D0306E98-24FF-44FF-A19A-53356835F23D}">
      <dgm:prSet/>
      <dgm:spPr/>
      <dgm:t>
        <a:bodyPr/>
        <a:lstStyle/>
        <a:p>
          <a:endParaRPr lang="en-US"/>
        </a:p>
      </dgm:t>
    </dgm:pt>
    <dgm:pt modelId="{DD6A4524-CDDF-442C-8D69-5422C5D155F5}">
      <dgm:prSet/>
      <dgm:spPr/>
      <dgm:t>
        <a:bodyPr/>
        <a:lstStyle/>
        <a:p>
          <a:r>
            <a:rPr lang="en-US" dirty="0" smtClean="0"/>
            <a:t>End-to end testing and validation by Sierra Team</a:t>
          </a:r>
          <a:endParaRPr lang="en-US" dirty="0"/>
        </a:p>
      </dgm:t>
    </dgm:pt>
    <dgm:pt modelId="{EB2D37D2-05D2-4C59-81CF-84A069EBB522}" type="parTrans" cxnId="{F7E569DF-CFA9-42FE-A5D4-BC50F3D0C3FD}">
      <dgm:prSet/>
      <dgm:spPr/>
      <dgm:t>
        <a:bodyPr/>
        <a:lstStyle/>
        <a:p>
          <a:endParaRPr lang="en-US"/>
        </a:p>
      </dgm:t>
    </dgm:pt>
    <dgm:pt modelId="{6ADCFD64-E02A-4ED8-A600-17FB48323E94}" type="sibTrans" cxnId="{F7E569DF-CFA9-42FE-A5D4-BC50F3D0C3FD}">
      <dgm:prSet/>
      <dgm:spPr/>
      <dgm:t>
        <a:bodyPr/>
        <a:lstStyle/>
        <a:p>
          <a:endParaRPr lang="en-US"/>
        </a:p>
      </dgm:t>
    </dgm:pt>
    <dgm:pt modelId="{D7E3E222-A331-4665-83AF-D5AB2227B70E}">
      <dgm:prSet/>
      <dgm:spPr/>
      <dgm:t>
        <a:bodyPr/>
        <a:lstStyle/>
        <a:p>
          <a:r>
            <a:rPr lang="en-US" dirty="0" smtClean="0"/>
            <a:t>Test Result publication to customer and sign-off</a:t>
          </a:r>
          <a:endParaRPr lang="en-US" dirty="0"/>
        </a:p>
      </dgm:t>
    </dgm:pt>
    <dgm:pt modelId="{FEBC4366-2EEC-4063-BA4A-10827C3BC062}" type="parTrans" cxnId="{B66BE2FE-DEBE-48FC-9433-039CA3E9F201}">
      <dgm:prSet/>
      <dgm:spPr/>
      <dgm:t>
        <a:bodyPr/>
        <a:lstStyle/>
        <a:p>
          <a:endParaRPr lang="en-US"/>
        </a:p>
      </dgm:t>
    </dgm:pt>
    <dgm:pt modelId="{50E7E988-8496-45EF-B4C8-18256D759509}" type="sibTrans" cxnId="{B66BE2FE-DEBE-48FC-9433-039CA3E9F201}">
      <dgm:prSet/>
      <dgm:spPr/>
      <dgm:t>
        <a:bodyPr/>
        <a:lstStyle/>
        <a:p>
          <a:endParaRPr lang="en-US"/>
        </a:p>
      </dgm:t>
    </dgm:pt>
    <dgm:pt modelId="{2452E5ED-FD44-4FE7-8509-8438E052AD45}">
      <dgm:prSet/>
      <dgm:spPr/>
      <dgm:t>
        <a:bodyPr/>
        <a:lstStyle/>
        <a:p>
          <a:endParaRPr lang="en-US" dirty="0"/>
        </a:p>
      </dgm:t>
    </dgm:pt>
    <dgm:pt modelId="{131D34E3-FCF3-41E0-BC60-5F0FA1714C93}" type="parTrans" cxnId="{1A946757-FD4F-4F8A-878F-63DF7EFC54A2}">
      <dgm:prSet/>
      <dgm:spPr/>
      <dgm:t>
        <a:bodyPr/>
        <a:lstStyle/>
        <a:p>
          <a:endParaRPr lang="en-US"/>
        </a:p>
      </dgm:t>
    </dgm:pt>
    <dgm:pt modelId="{F9AE2DD9-8D46-42CF-817B-523A9D132437}" type="sibTrans" cxnId="{1A946757-FD4F-4F8A-878F-63DF7EFC54A2}">
      <dgm:prSet/>
      <dgm:spPr/>
      <dgm:t>
        <a:bodyPr/>
        <a:lstStyle/>
        <a:p>
          <a:endParaRPr lang="en-US"/>
        </a:p>
      </dgm:t>
    </dgm:pt>
    <dgm:pt modelId="{BF57404C-2C24-472D-AFB0-39E6EE81D45A}">
      <dgm:prSet/>
      <dgm:spPr/>
      <dgm:t>
        <a:bodyPr/>
        <a:lstStyle/>
        <a:p>
          <a:r>
            <a:rPr lang="en-US" dirty="0" smtClean="0"/>
            <a:t>User training - train the trainer approach</a:t>
          </a:r>
          <a:endParaRPr lang="en-US" dirty="0"/>
        </a:p>
      </dgm:t>
    </dgm:pt>
    <dgm:pt modelId="{DA21E0B5-763F-4EA4-A876-9793FC62A46B}" type="parTrans" cxnId="{10F88C11-1161-4051-87F2-2E23467D494E}">
      <dgm:prSet/>
      <dgm:spPr/>
      <dgm:t>
        <a:bodyPr/>
        <a:lstStyle/>
        <a:p>
          <a:endParaRPr lang="en-US"/>
        </a:p>
      </dgm:t>
    </dgm:pt>
    <dgm:pt modelId="{60218B14-C748-4DD8-936B-DA5EE44E0E0A}" type="sibTrans" cxnId="{10F88C11-1161-4051-87F2-2E23467D494E}">
      <dgm:prSet/>
      <dgm:spPr/>
      <dgm:t>
        <a:bodyPr/>
        <a:lstStyle/>
        <a:p>
          <a:endParaRPr lang="en-US"/>
        </a:p>
      </dgm:t>
    </dgm:pt>
    <dgm:pt modelId="{3ADFB5CF-EEA8-4879-A4FA-02436851EE9A}">
      <dgm:prSet custT="1"/>
      <dgm:spPr/>
      <dgm:t>
        <a:bodyPr/>
        <a:lstStyle/>
        <a:p>
          <a:endParaRPr lang="en-US" sz="700" dirty="0"/>
        </a:p>
      </dgm:t>
    </dgm:pt>
    <dgm:pt modelId="{C0D96C6A-1BED-41F9-8B61-E687C4CD24B5}" type="parTrans" cxnId="{B73047B8-282C-4DA3-8357-908E88D4D633}">
      <dgm:prSet/>
      <dgm:spPr/>
    </dgm:pt>
    <dgm:pt modelId="{89D4DB43-2026-4C62-8AAE-BC421E5981B0}" type="sibTrans" cxnId="{B73047B8-282C-4DA3-8357-908E88D4D633}">
      <dgm:prSet/>
      <dgm:spPr/>
    </dgm:pt>
    <dgm:pt modelId="{4B6C8C94-EAB0-4DD2-84E9-34E5B6125D2B}" type="pres">
      <dgm:prSet presAssocID="{D7F43E46-A206-493F-9143-67EED12815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252980-6EEE-4F16-A41B-3B1F4EAE5AD8}" type="pres">
      <dgm:prSet presAssocID="{D7F43E46-A206-493F-9143-67EED1281556}" presName="tSp" presStyleCnt="0"/>
      <dgm:spPr/>
    </dgm:pt>
    <dgm:pt modelId="{8A1618DF-53C4-4983-A4BA-F02565DB6EBF}" type="pres">
      <dgm:prSet presAssocID="{D7F43E46-A206-493F-9143-67EED1281556}" presName="bSp" presStyleCnt="0"/>
      <dgm:spPr/>
    </dgm:pt>
    <dgm:pt modelId="{E84435BA-29A2-47DF-9C24-D31A13072A28}" type="pres">
      <dgm:prSet presAssocID="{D7F43E46-A206-493F-9143-67EED1281556}" presName="process" presStyleCnt="0"/>
      <dgm:spPr/>
    </dgm:pt>
    <dgm:pt modelId="{4FCA4546-FD31-4FA8-9A09-36C65365A37D}" type="pres">
      <dgm:prSet presAssocID="{4FC56DC8-40B2-4F9D-90C2-2468AE823248}" presName="composite1" presStyleCnt="0"/>
      <dgm:spPr/>
    </dgm:pt>
    <dgm:pt modelId="{3D99A84F-6E20-4D7D-AD1A-9DF0D175596A}" type="pres">
      <dgm:prSet presAssocID="{4FC56DC8-40B2-4F9D-90C2-2468AE823248}" presName="dummyNode1" presStyleLbl="node1" presStyleIdx="0" presStyleCnt="3"/>
      <dgm:spPr/>
    </dgm:pt>
    <dgm:pt modelId="{122B9ADB-BFF8-465E-A7EA-5849CC0BBADE}" type="pres">
      <dgm:prSet presAssocID="{4FC56DC8-40B2-4F9D-90C2-2468AE823248}" presName="childNode1" presStyleLbl="bgAcc1" presStyleIdx="0" presStyleCnt="3" custLinFactNeighborX="-20655" custLinFactNeighborY="-120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C31D96-CCEB-4BE9-9357-BEA63C9BB809}" type="pres">
      <dgm:prSet presAssocID="{4FC56DC8-40B2-4F9D-90C2-2468AE82324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E8460-01FE-4FA1-9913-4BD98E6B8978}" type="pres">
      <dgm:prSet presAssocID="{4FC56DC8-40B2-4F9D-90C2-2468AE823248}" presName="parentNode1" presStyleLbl="node1" presStyleIdx="0" presStyleCnt="3" custLinFactNeighborX="-232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0CFD56-8542-4DE0-A975-933A5A8EB293}" type="pres">
      <dgm:prSet presAssocID="{4FC56DC8-40B2-4F9D-90C2-2468AE823248}" presName="connSite1" presStyleCnt="0"/>
      <dgm:spPr/>
    </dgm:pt>
    <dgm:pt modelId="{33778DE2-175E-4C59-A6E7-213D9728E6FF}" type="pres">
      <dgm:prSet presAssocID="{A488EB3A-4A22-4285-A89E-CF64A83833BC}" presName="Name9" presStyleLbl="sibTrans2D1" presStyleIdx="0" presStyleCnt="2"/>
      <dgm:spPr/>
      <dgm:t>
        <a:bodyPr/>
        <a:lstStyle/>
        <a:p>
          <a:endParaRPr lang="en-US"/>
        </a:p>
      </dgm:t>
    </dgm:pt>
    <dgm:pt modelId="{05A958B3-0023-461F-8929-490A1C12F1F9}" type="pres">
      <dgm:prSet presAssocID="{B22D2F67-0FD2-4202-92DA-0827091BCA82}" presName="composite2" presStyleCnt="0"/>
      <dgm:spPr/>
    </dgm:pt>
    <dgm:pt modelId="{4551E5AE-9B40-4E49-87A9-3CABB1E6ECA6}" type="pres">
      <dgm:prSet presAssocID="{B22D2F67-0FD2-4202-92DA-0827091BCA82}" presName="dummyNode2" presStyleLbl="node1" presStyleIdx="0" presStyleCnt="3"/>
      <dgm:spPr/>
    </dgm:pt>
    <dgm:pt modelId="{9795EC1A-3A64-4FD9-B8C3-26AC57C87F21}" type="pres">
      <dgm:prSet presAssocID="{B22D2F67-0FD2-4202-92DA-0827091BCA82}" presName="childNode2" presStyleLbl="bgAcc1" presStyleIdx="1" presStyleCnt="3" custLinFactNeighborX="-20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B0C4A4-DE9E-4B79-BAF8-0E0335DDD081}" type="pres">
      <dgm:prSet presAssocID="{B22D2F67-0FD2-4202-92DA-0827091BCA82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C96F65-2953-4FEF-ADC5-FAB2EA4D723C}" type="pres">
      <dgm:prSet presAssocID="{B22D2F67-0FD2-4202-92DA-0827091BCA82}" presName="parentNode2" presStyleLbl="node1" presStyleIdx="1" presStyleCnt="3" custLinFactNeighborX="-232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C4D96-764C-4B0B-8177-D70C2A061C71}" type="pres">
      <dgm:prSet presAssocID="{B22D2F67-0FD2-4202-92DA-0827091BCA82}" presName="connSite2" presStyleCnt="0"/>
      <dgm:spPr/>
    </dgm:pt>
    <dgm:pt modelId="{C1395B75-736F-470C-9097-A7520A1D0357}" type="pres">
      <dgm:prSet presAssocID="{965CCC4D-0FA6-4974-9AB7-35C23198B964}" presName="Name18" presStyleLbl="sibTrans2D1" presStyleIdx="1" presStyleCnt="2" custLinFactNeighborX="-1823" custLinFactNeighborY="9338"/>
      <dgm:spPr/>
      <dgm:t>
        <a:bodyPr/>
        <a:lstStyle/>
        <a:p>
          <a:endParaRPr lang="en-US"/>
        </a:p>
      </dgm:t>
    </dgm:pt>
    <dgm:pt modelId="{F8727C07-40EC-48F4-B4EC-12C912398BED}" type="pres">
      <dgm:prSet presAssocID="{F3D3761A-C74F-4279-A915-050176BEF408}" presName="composite1" presStyleCnt="0"/>
      <dgm:spPr/>
    </dgm:pt>
    <dgm:pt modelId="{3544071D-91DB-4C5C-8A8E-F71ADB7E4EE3}" type="pres">
      <dgm:prSet presAssocID="{F3D3761A-C74F-4279-A915-050176BEF408}" presName="dummyNode1" presStyleLbl="node1" presStyleIdx="1" presStyleCnt="3"/>
      <dgm:spPr/>
    </dgm:pt>
    <dgm:pt modelId="{0820A2E2-0349-424E-AE39-6F5FE8BE2B17}" type="pres">
      <dgm:prSet presAssocID="{F3D3761A-C74F-4279-A915-050176BEF408}" presName="childNode1" presStyleLbl="bgAcc1" presStyleIdx="2" presStyleCnt="3" custLinFactNeighborX="-20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40C436-19B0-488E-AACE-7F1ED4E0B97C}" type="pres">
      <dgm:prSet presAssocID="{F3D3761A-C74F-4279-A915-050176BEF408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5699A2-0567-43D4-AEA4-2176CDCE050B}" type="pres">
      <dgm:prSet presAssocID="{F3D3761A-C74F-4279-A915-050176BEF408}" presName="parentNode1" presStyleLbl="node1" presStyleIdx="2" presStyleCnt="3" custLinFactNeighborX="-232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3CB46-418E-4F1F-8FE7-01A429118FC1}" type="pres">
      <dgm:prSet presAssocID="{F3D3761A-C74F-4279-A915-050176BEF408}" presName="connSite1" presStyleCnt="0"/>
      <dgm:spPr/>
    </dgm:pt>
  </dgm:ptLst>
  <dgm:cxnLst>
    <dgm:cxn modelId="{4546AF93-4237-49FC-8F16-4E88C187B597}" type="presOf" srcId="{B40C6575-AEDE-4DF1-BD8C-DBD509085FA4}" destId="{9795EC1A-3A64-4FD9-B8C3-26AC57C87F21}" srcOrd="0" destOrd="2" presId="urn:microsoft.com/office/officeart/2005/8/layout/hProcess4"/>
    <dgm:cxn modelId="{D0306E98-24FF-44FF-A19A-53356835F23D}" srcId="{D7F43E46-A206-493F-9143-67EED1281556}" destId="{F3D3761A-C74F-4279-A915-050176BEF408}" srcOrd="2" destOrd="0" parTransId="{0D99A68B-AF20-4402-9225-4E0B13173E43}" sibTransId="{815981BA-EAD4-4905-A276-A7650154AC64}"/>
    <dgm:cxn modelId="{9A82896E-4A9D-44E3-A279-D8D8A1947B5B}" type="presOf" srcId="{3831B1E4-8F42-47D2-8CDE-5E4EA2734B88}" destId="{122B9ADB-BFF8-465E-A7EA-5849CC0BBADE}" srcOrd="0" destOrd="3" presId="urn:microsoft.com/office/officeart/2005/8/layout/hProcess4"/>
    <dgm:cxn modelId="{07A5871A-DBCF-497C-B74C-85128D76D87A}" type="presOf" srcId="{D7F43E46-A206-493F-9143-67EED1281556}" destId="{4B6C8C94-EAB0-4DD2-84E9-34E5B6125D2B}" srcOrd="0" destOrd="0" presId="urn:microsoft.com/office/officeart/2005/8/layout/hProcess4"/>
    <dgm:cxn modelId="{B48B4B42-B41F-4319-998F-496B5ED48365}" srcId="{4FC56DC8-40B2-4F9D-90C2-2468AE823248}" destId="{ED05BEC0-1F9B-404C-A863-59A9CE974A65}" srcOrd="2" destOrd="0" parTransId="{2BA37BEE-27B4-4F99-BAC0-1B7C19C9110C}" sibTransId="{825DC6FB-5F0F-4712-B8FB-D0C3D3A36C5A}"/>
    <dgm:cxn modelId="{98D17E9D-0843-44D4-B978-523A941DD48D}" type="presOf" srcId="{ED05BEC0-1F9B-404C-A863-59A9CE974A65}" destId="{122B9ADB-BFF8-465E-A7EA-5849CC0BBADE}" srcOrd="0" destOrd="2" presId="urn:microsoft.com/office/officeart/2005/8/layout/hProcess4"/>
    <dgm:cxn modelId="{38BE1970-49E6-4DDB-AFDC-D3B3CA0862C3}" type="presOf" srcId="{2452E5ED-FD44-4FE7-8509-8438E052AD45}" destId="{0820A2E2-0349-424E-AE39-6F5FE8BE2B17}" srcOrd="0" destOrd="0" presId="urn:microsoft.com/office/officeart/2005/8/layout/hProcess4"/>
    <dgm:cxn modelId="{2F3ABC91-D40F-4AEA-AB6C-C5624EF74EB8}" srcId="{B22D2F67-0FD2-4202-92DA-0827091BCA82}" destId="{28F7B32D-2FBA-4856-89AE-D99178C886FF}" srcOrd="0" destOrd="0" parTransId="{59CE0741-2898-4DCC-AACA-63A02FFD1287}" sibTransId="{E9937D7C-1462-41B2-ACEA-DC61B2E8AF56}"/>
    <dgm:cxn modelId="{85C8A71B-ECAD-4A3E-953E-7FA76BC65DDD}" type="presOf" srcId="{965CCC4D-0FA6-4974-9AB7-35C23198B964}" destId="{C1395B75-736F-470C-9097-A7520A1D0357}" srcOrd="0" destOrd="0" presId="urn:microsoft.com/office/officeart/2005/8/layout/hProcess4"/>
    <dgm:cxn modelId="{EBF6CE20-1C63-4CF9-BB2D-6EF45575AA57}" srcId="{4FC56DC8-40B2-4F9D-90C2-2468AE823248}" destId="{5FC30EB8-D886-4F99-AC65-BC9DE2450AE7}" srcOrd="1" destOrd="0" parTransId="{E66BDD19-5EE1-446E-9DD9-38789DC0E73F}" sibTransId="{C8119BA8-AEFC-4333-B716-A17F72BCB622}"/>
    <dgm:cxn modelId="{6672E2BD-CDA3-449A-9766-18CFFA3AF9E9}" srcId="{B22D2F67-0FD2-4202-92DA-0827091BCA82}" destId="{1ACE6717-2051-4A08-9C5E-A723E63A0BFC}" srcOrd="1" destOrd="0" parTransId="{455D2D1C-89E6-4FFC-BC96-FC8C8609924E}" sibTransId="{5080731F-17ED-4B40-8DF4-B0FC32FE299E}"/>
    <dgm:cxn modelId="{861C7D6E-5FD9-4FE3-B33E-150E875A5F7E}" srcId="{4FC56DC8-40B2-4F9D-90C2-2468AE823248}" destId="{E2EE00B0-EA9C-4C41-9D05-82B107904C1B}" srcOrd="0" destOrd="0" parTransId="{0A723DD7-124F-4C1F-B0BF-D1A2F60C1B3F}" sibTransId="{008D3ED4-8B49-444E-8AD3-71B13712B362}"/>
    <dgm:cxn modelId="{94D82984-01D0-4DF2-A0D5-A87490826505}" type="presOf" srcId="{3ADFB5CF-EEA8-4879-A4FA-02436851EE9A}" destId="{122B9ADB-BFF8-465E-A7EA-5849CC0BBADE}" srcOrd="0" destOrd="6" presId="urn:microsoft.com/office/officeart/2005/8/layout/hProcess4"/>
    <dgm:cxn modelId="{4EB9576F-3F20-464F-95E1-57D3F2A20B34}" type="presOf" srcId="{BF57404C-2C24-472D-AFB0-39E6EE81D45A}" destId="{0820A2E2-0349-424E-AE39-6F5FE8BE2B17}" srcOrd="0" destOrd="3" presId="urn:microsoft.com/office/officeart/2005/8/layout/hProcess4"/>
    <dgm:cxn modelId="{DD553421-3DAF-4494-9B3B-A5323426BE0B}" type="presOf" srcId="{B9B8B798-865B-400C-BE1D-D7BEC6A8AD84}" destId="{122B9ADB-BFF8-465E-A7EA-5849CC0BBADE}" srcOrd="0" destOrd="5" presId="urn:microsoft.com/office/officeart/2005/8/layout/hProcess4"/>
    <dgm:cxn modelId="{2B260E51-BDB5-4C01-86FF-1A149F054ABB}" type="presOf" srcId="{4FC56DC8-40B2-4F9D-90C2-2468AE823248}" destId="{B9BE8460-01FE-4FA1-9913-4BD98E6B8978}" srcOrd="0" destOrd="0" presId="urn:microsoft.com/office/officeart/2005/8/layout/hProcess4"/>
    <dgm:cxn modelId="{74871A02-7AF4-4C88-AC88-DAD2BF4B6D82}" type="presOf" srcId="{F3D3761A-C74F-4279-A915-050176BEF408}" destId="{D65699A2-0567-43D4-AEA4-2176CDCE050B}" srcOrd="0" destOrd="0" presId="urn:microsoft.com/office/officeart/2005/8/layout/hProcess4"/>
    <dgm:cxn modelId="{CBB65E56-2068-4A91-BF03-97D72AB3ABCE}" type="presOf" srcId="{3831B1E4-8F42-47D2-8CDE-5E4EA2734B88}" destId="{55C31D96-CCEB-4BE9-9357-BEA63C9BB809}" srcOrd="1" destOrd="3" presId="urn:microsoft.com/office/officeart/2005/8/layout/hProcess4"/>
    <dgm:cxn modelId="{5C4D684B-61FB-4036-A9CF-D293A52AB3ED}" srcId="{D7F43E46-A206-493F-9143-67EED1281556}" destId="{4FC56DC8-40B2-4F9D-90C2-2468AE823248}" srcOrd="0" destOrd="0" parTransId="{71DBFDBA-0BFB-4529-B456-40A6562EB406}" sibTransId="{A488EB3A-4A22-4285-A89E-CF64A83833BC}"/>
    <dgm:cxn modelId="{E64717A6-CE7E-4BBA-A06B-3DD614D6CB5E}" srcId="{4FC56DC8-40B2-4F9D-90C2-2468AE823248}" destId="{B9B8B798-865B-400C-BE1D-D7BEC6A8AD84}" srcOrd="5" destOrd="0" parTransId="{D3E711BF-1483-4992-91FC-8D0A94E7A270}" sibTransId="{60BA33A5-E2B4-409B-A2E9-8323BEB535E0}"/>
    <dgm:cxn modelId="{B5C7745C-167B-4AC7-99C4-4318A110EAD6}" type="presOf" srcId="{B22D2F67-0FD2-4202-92DA-0827091BCA82}" destId="{ABC96F65-2953-4FEF-ADC5-FAB2EA4D723C}" srcOrd="0" destOrd="0" presId="urn:microsoft.com/office/officeart/2005/8/layout/hProcess4"/>
    <dgm:cxn modelId="{B66BE2FE-DEBE-48FC-9433-039CA3E9F201}" srcId="{F3D3761A-C74F-4279-A915-050176BEF408}" destId="{D7E3E222-A331-4665-83AF-D5AB2227B70E}" srcOrd="2" destOrd="0" parTransId="{FEBC4366-2EEC-4063-BA4A-10827C3BC062}" sibTransId="{50E7E988-8496-45EF-B4C8-18256D759509}"/>
    <dgm:cxn modelId="{7C8E75BD-6BC4-44C8-9059-3CA1509407D3}" type="presOf" srcId="{E2EE00B0-EA9C-4C41-9D05-82B107904C1B}" destId="{55C31D96-CCEB-4BE9-9357-BEA63C9BB809}" srcOrd="1" destOrd="0" presId="urn:microsoft.com/office/officeart/2005/8/layout/hProcess4"/>
    <dgm:cxn modelId="{E93719A3-914B-4006-B508-3004DAFC922A}" type="presOf" srcId="{28F7B32D-2FBA-4856-89AE-D99178C886FF}" destId="{9795EC1A-3A64-4FD9-B8C3-26AC57C87F21}" srcOrd="0" destOrd="0" presId="urn:microsoft.com/office/officeart/2005/8/layout/hProcess4"/>
    <dgm:cxn modelId="{122578AE-698C-44BF-A347-70A26D54D706}" type="presOf" srcId="{399F5327-B324-4D70-A5E6-F83F1690EB22}" destId="{122B9ADB-BFF8-465E-A7EA-5849CC0BBADE}" srcOrd="0" destOrd="4" presId="urn:microsoft.com/office/officeart/2005/8/layout/hProcess4"/>
    <dgm:cxn modelId="{6DBCDD20-3FED-4FD1-AA33-BB14546D0CBB}" type="presOf" srcId="{5FC30EB8-D886-4F99-AC65-BC9DE2450AE7}" destId="{55C31D96-CCEB-4BE9-9357-BEA63C9BB809}" srcOrd="1" destOrd="1" presId="urn:microsoft.com/office/officeart/2005/8/layout/hProcess4"/>
    <dgm:cxn modelId="{F7E569DF-CFA9-42FE-A5D4-BC50F3D0C3FD}" srcId="{F3D3761A-C74F-4279-A915-050176BEF408}" destId="{DD6A4524-CDDF-442C-8D69-5422C5D155F5}" srcOrd="1" destOrd="0" parTransId="{EB2D37D2-05D2-4C59-81CF-84A069EBB522}" sibTransId="{6ADCFD64-E02A-4ED8-A600-17FB48323E94}"/>
    <dgm:cxn modelId="{31740A8A-6C2E-45BB-B523-529E1DE3CCB4}" type="presOf" srcId="{B40C6575-AEDE-4DF1-BD8C-DBD509085FA4}" destId="{89B0C4A4-DE9E-4B79-BAF8-0E0335DDD081}" srcOrd="1" destOrd="2" presId="urn:microsoft.com/office/officeart/2005/8/layout/hProcess4"/>
    <dgm:cxn modelId="{6F9AE19E-79F3-4C8E-BB5A-91AF8D32004D}" type="presOf" srcId="{2452E5ED-FD44-4FE7-8509-8438E052AD45}" destId="{7440C436-19B0-488E-AACE-7F1ED4E0B97C}" srcOrd="1" destOrd="0" presId="urn:microsoft.com/office/officeart/2005/8/layout/hProcess4"/>
    <dgm:cxn modelId="{84614309-5A4F-4C32-8DB3-E22DBBEF585A}" type="presOf" srcId="{D7E3E222-A331-4665-83AF-D5AB2227B70E}" destId="{7440C436-19B0-488E-AACE-7F1ED4E0B97C}" srcOrd="1" destOrd="2" presId="urn:microsoft.com/office/officeart/2005/8/layout/hProcess4"/>
    <dgm:cxn modelId="{10F88C11-1161-4051-87F2-2E23467D494E}" srcId="{F3D3761A-C74F-4279-A915-050176BEF408}" destId="{BF57404C-2C24-472D-AFB0-39E6EE81D45A}" srcOrd="3" destOrd="0" parTransId="{DA21E0B5-763F-4EA4-A876-9793FC62A46B}" sibTransId="{60218B14-C748-4DD8-936B-DA5EE44E0E0A}"/>
    <dgm:cxn modelId="{1A946757-FD4F-4F8A-878F-63DF7EFC54A2}" srcId="{F3D3761A-C74F-4279-A915-050176BEF408}" destId="{2452E5ED-FD44-4FE7-8509-8438E052AD45}" srcOrd="0" destOrd="0" parTransId="{131D34E3-FCF3-41E0-BC60-5F0FA1714C93}" sibTransId="{F9AE2DD9-8D46-42CF-817B-523A9D132437}"/>
    <dgm:cxn modelId="{C453A29F-9134-437D-A761-304BC235244D}" type="presOf" srcId="{1ACE6717-2051-4A08-9C5E-A723E63A0BFC}" destId="{9795EC1A-3A64-4FD9-B8C3-26AC57C87F21}" srcOrd="0" destOrd="1" presId="urn:microsoft.com/office/officeart/2005/8/layout/hProcess4"/>
    <dgm:cxn modelId="{B343502C-F3B9-4590-B8E8-F2A17F0DCFEE}" type="presOf" srcId="{ED05BEC0-1F9B-404C-A863-59A9CE974A65}" destId="{55C31D96-CCEB-4BE9-9357-BEA63C9BB809}" srcOrd="1" destOrd="2" presId="urn:microsoft.com/office/officeart/2005/8/layout/hProcess4"/>
    <dgm:cxn modelId="{A12EBFF8-469B-47CB-A28B-064343D3F425}" type="presOf" srcId="{B9B8B798-865B-400C-BE1D-D7BEC6A8AD84}" destId="{55C31D96-CCEB-4BE9-9357-BEA63C9BB809}" srcOrd="1" destOrd="5" presId="urn:microsoft.com/office/officeart/2005/8/layout/hProcess4"/>
    <dgm:cxn modelId="{A02D0906-0D50-423B-A058-B92936377F8A}" srcId="{D7F43E46-A206-493F-9143-67EED1281556}" destId="{B22D2F67-0FD2-4202-92DA-0827091BCA82}" srcOrd="1" destOrd="0" parTransId="{6B15D2E7-0890-4D09-A709-E8E4BFB87AF2}" sibTransId="{965CCC4D-0FA6-4974-9AB7-35C23198B964}"/>
    <dgm:cxn modelId="{CD38B6FF-667D-4400-9109-D0FFBC5B5438}" srcId="{4FC56DC8-40B2-4F9D-90C2-2468AE823248}" destId="{3831B1E4-8F42-47D2-8CDE-5E4EA2734B88}" srcOrd="3" destOrd="0" parTransId="{7776F4BC-17A1-4168-A0FD-37B1A842A9EC}" sibTransId="{9715A2F4-DA2A-461C-85C0-E43E38B8D329}"/>
    <dgm:cxn modelId="{1EF2D5EC-9FAD-4FE9-97AA-A48E6A595F69}" srcId="{B22D2F67-0FD2-4202-92DA-0827091BCA82}" destId="{B40C6575-AEDE-4DF1-BD8C-DBD509085FA4}" srcOrd="2" destOrd="0" parTransId="{CCAAC5C0-82A5-433D-84C1-AFB6FF2F05B3}" sibTransId="{FB54CB9F-9F3E-4F61-AEE3-43ECB483AFEE}"/>
    <dgm:cxn modelId="{977D9329-32F0-43A5-8D51-8F3489FDD696}" srcId="{4FC56DC8-40B2-4F9D-90C2-2468AE823248}" destId="{399F5327-B324-4D70-A5E6-F83F1690EB22}" srcOrd="4" destOrd="0" parTransId="{574AE6E1-2C8A-48E9-B2DA-F09537C0DE54}" sibTransId="{1123C243-BC6D-46BB-A9F2-89F3FBFD638C}"/>
    <dgm:cxn modelId="{40ECB6D5-4FDE-479A-844C-3F413B96581C}" type="presOf" srcId="{A488EB3A-4A22-4285-A89E-CF64A83833BC}" destId="{33778DE2-175E-4C59-A6E7-213D9728E6FF}" srcOrd="0" destOrd="0" presId="urn:microsoft.com/office/officeart/2005/8/layout/hProcess4"/>
    <dgm:cxn modelId="{DBA1AFF2-F136-41D3-A15F-DD5E08BA9A58}" type="presOf" srcId="{399F5327-B324-4D70-A5E6-F83F1690EB22}" destId="{55C31D96-CCEB-4BE9-9357-BEA63C9BB809}" srcOrd="1" destOrd="4" presId="urn:microsoft.com/office/officeart/2005/8/layout/hProcess4"/>
    <dgm:cxn modelId="{0691FFED-7388-4786-9D94-BFD13E782C00}" type="presOf" srcId="{BF57404C-2C24-472D-AFB0-39E6EE81D45A}" destId="{7440C436-19B0-488E-AACE-7F1ED4E0B97C}" srcOrd="1" destOrd="3" presId="urn:microsoft.com/office/officeart/2005/8/layout/hProcess4"/>
    <dgm:cxn modelId="{47E1BE7F-344F-453A-B62C-EA8DACFA8446}" type="presOf" srcId="{DD6A4524-CDDF-442C-8D69-5422C5D155F5}" destId="{0820A2E2-0349-424E-AE39-6F5FE8BE2B17}" srcOrd="0" destOrd="1" presId="urn:microsoft.com/office/officeart/2005/8/layout/hProcess4"/>
    <dgm:cxn modelId="{B73047B8-282C-4DA3-8357-908E88D4D633}" srcId="{4FC56DC8-40B2-4F9D-90C2-2468AE823248}" destId="{3ADFB5CF-EEA8-4879-A4FA-02436851EE9A}" srcOrd="6" destOrd="0" parTransId="{C0D96C6A-1BED-41F9-8B61-E687C4CD24B5}" sibTransId="{89D4DB43-2026-4C62-8AAE-BC421E5981B0}"/>
    <dgm:cxn modelId="{9B70CAAE-387A-41C9-B70E-21D9FAF1DD17}" type="presOf" srcId="{28F7B32D-2FBA-4856-89AE-D99178C886FF}" destId="{89B0C4A4-DE9E-4B79-BAF8-0E0335DDD081}" srcOrd="1" destOrd="0" presId="urn:microsoft.com/office/officeart/2005/8/layout/hProcess4"/>
    <dgm:cxn modelId="{F0DCC774-4FC6-4A5B-83DB-61795E51827E}" type="presOf" srcId="{5FC30EB8-D886-4F99-AC65-BC9DE2450AE7}" destId="{122B9ADB-BFF8-465E-A7EA-5849CC0BBADE}" srcOrd="0" destOrd="1" presId="urn:microsoft.com/office/officeart/2005/8/layout/hProcess4"/>
    <dgm:cxn modelId="{F7B82045-F38F-4ACC-8997-77FFEED82BF4}" type="presOf" srcId="{1ACE6717-2051-4A08-9C5E-A723E63A0BFC}" destId="{89B0C4A4-DE9E-4B79-BAF8-0E0335DDD081}" srcOrd="1" destOrd="1" presId="urn:microsoft.com/office/officeart/2005/8/layout/hProcess4"/>
    <dgm:cxn modelId="{4AD7DF20-1170-4E5B-8AB2-ED75E74A4A8D}" type="presOf" srcId="{3ADFB5CF-EEA8-4879-A4FA-02436851EE9A}" destId="{55C31D96-CCEB-4BE9-9357-BEA63C9BB809}" srcOrd="1" destOrd="6" presId="urn:microsoft.com/office/officeart/2005/8/layout/hProcess4"/>
    <dgm:cxn modelId="{89357876-E754-4F13-B280-C28F364E7204}" type="presOf" srcId="{DD6A4524-CDDF-442C-8D69-5422C5D155F5}" destId="{7440C436-19B0-488E-AACE-7F1ED4E0B97C}" srcOrd="1" destOrd="1" presId="urn:microsoft.com/office/officeart/2005/8/layout/hProcess4"/>
    <dgm:cxn modelId="{17F20F96-0200-4C2E-A3FF-717D03E91F37}" type="presOf" srcId="{E2EE00B0-EA9C-4C41-9D05-82B107904C1B}" destId="{122B9ADB-BFF8-465E-A7EA-5849CC0BBADE}" srcOrd="0" destOrd="0" presId="urn:microsoft.com/office/officeart/2005/8/layout/hProcess4"/>
    <dgm:cxn modelId="{FD4A4A2C-5E89-462A-B989-0BAF839F5657}" type="presOf" srcId="{D7E3E222-A331-4665-83AF-D5AB2227B70E}" destId="{0820A2E2-0349-424E-AE39-6F5FE8BE2B17}" srcOrd="0" destOrd="2" presId="urn:microsoft.com/office/officeart/2005/8/layout/hProcess4"/>
    <dgm:cxn modelId="{AFFE24DA-0E74-4FC4-AA5B-4A7892869A16}" type="presParOf" srcId="{4B6C8C94-EAB0-4DD2-84E9-34E5B6125D2B}" destId="{2F252980-6EEE-4F16-A41B-3B1F4EAE5AD8}" srcOrd="0" destOrd="0" presId="urn:microsoft.com/office/officeart/2005/8/layout/hProcess4"/>
    <dgm:cxn modelId="{44C679DF-B37B-4683-B09E-B2055A9A7B33}" type="presParOf" srcId="{4B6C8C94-EAB0-4DD2-84E9-34E5B6125D2B}" destId="{8A1618DF-53C4-4983-A4BA-F02565DB6EBF}" srcOrd="1" destOrd="0" presId="urn:microsoft.com/office/officeart/2005/8/layout/hProcess4"/>
    <dgm:cxn modelId="{CE3789AD-FE33-47AA-9697-8FD03EC5FF1A}" type="presParOf" srcId="{4B6C8C94-EAB0-4DD2-84E9-34E5B6125D2B}" destId="{E84435BA-29A2-47DF-9C24-D31A13072A28}" srcOrd="2" destOrd="0" presId="urn:microsoft.com/office/officeart/2005/8/layout/hProcess4"/>
    <dgm:cxn modelId="{57B44AB1-3145-469F-ADAA-E48D13F0B365}" type="presParOf" srcId="{E84435BA-29A2-47DF-9C24-D31A13072A28}" destId="{4FCA4546-FD31-4FA8-9A09-36C65365A37D}" srcOrd="0" destOrd="0" presId="urn:microsoft.com/office/officeart/2005/8/layout/hProcess4"/>
    <dgm:cxn modelId="{002082A3-5FBC-4240-B8F4-3E7183A83148}" type="presParOf" srcId="{4FCA4546-FD31-4FA8-9A09-36C65365A37D}" destId="{3D99A84F-6E20-4D7D-AD1A-9DF0D175596A}" srcOrd="0" destOrd="0" presId="urn:microsoft.com/office/officeart/2005/8/layout/hProcess4"/>
    <dgm:cxn modelId="{A9F95864-8C70-4F90-8C8D-67C137B590E7}" type="presParOf" srcId="{4FCA4546-FD31-4FA8-9A09-36C65365A37D}" destId="{122B9ADB-BFF8-465E-A7EA-5849CC0BBADE}" srcOrd="1" destOrd="0" presId="urn:microsoft.com/office/officeart/2005/8/layout/hProcess4"/>
    <dgm:cxn modelId="{C950DE27-2949-4E72-BCC8-649EBE07F097}" type="presParOf" srcId="{4FCA4546-FD31-4FA8-9A09-36C65365A37D}" destId="{55C31D96-CCEB-4BE9-9357-BEA63C9BB809}" srcOrd="2" destOrd="0" presId="urn:microsoft.com/office/officeart/2005/8/layout/hProcess4"/>
    <dgm:cxn modelId="{39CB74B7-F890-402B-A21E-89AED06A502A}" type="presParOf" srcId="{4FCA4546-FD31-4FA8-9A09-36C65365A37D}" destId="{B9BE8460-01FE-4FA1-9913-4BD98E6B8978}" srcOrd="3" destOrd="0" presId="urn:microsoft.com/office/officeart/2005/8/layout/hProcess4"/>
    <dgm:cxn modelId="{53A385DF-7983-45D2-BC26-71194E2E1A7C}" type="presParOf" srcId="{4FCA4546-FD31-4FA8-9A09-36C65365A37D}" destId="{300CFD56-8542-4DE0-A975-933A5A8EB293}" srcOrd="4" destOrd="0" presId="urn:microsoft.com/office/officeart/2005/8/layout/hProcess4"/>
    <dgm:cxn modelId="{B2CE087F-BFF7-4A82-BBE8-47E9C1FF5B22}" type="presParOf" srcId="{E84435BA-29A2-47DF-9C24-D31A13072A28}" destId="{33778DE2-175E-4C59-A6E7-213D9728E6FF}" srcOrd="1" destOrd="0" presId="urn:microsoft.com/office/officeart/2005/8/layout/hProcess4"/>
    <dgm:cxn modelId="{7AC18EAF-A49B-419E-A21C-C74CE5BF42C4}" type="presParOf" srcId="{E84435BA-29A2-47DF-9C24-D31A13072A28}" destId="{05A958B3-0023-461F-8929-490A1C12F1F9}" srcOrd="2" destOrd="0" presId="urn:microsoft.com/office/officeart/2005/8/layout/hProcess4"/>
    <dgm:cxn modelId="{E6AA71D2-7C05-4FB9-B373-E95060F8ED03}" type="presParOf" srcId="{05A958B3-0023-461F-8929-490A1C12F1F9}" destId="{4551E5AE-9B40-4E49-87A9-3CABB1E6ECA6}" srcOrd="0" destOrd="0" presId="urn:microsoft.com/office/officeart/2005/8/layout/hProcess4"/>
    <dgm:cxn modelId="{8E1E7962-8A77-4263-8849-7BC9A36258FB}" type="presParOf" srcId="{05A958B3-0023-461F-8929-490A1C12F1F9}" destId="{9795EC1A-3A64-4FD9-B8C3-26AC57C87F21}" srcOrd="1" destOrd="0" presId="urn:microsoft.com/office/officeart/2005/8/layout/hProcess4"/>
    <dgm:cxn modelId="{8A286EB7-A809-4170-BDBF-5504EBD1806A}" type="presParOf" srcId="{05A958B3-0023-461F-8929-490A1C12F1F9}" destId="{89B0C4A4-DE9E-4B79-BAF8-0E0335DDD081}" srcOrd="2" destOrd="0" presId="urn:microsoft.com/office/officeart/2005/8/layout/hProcess4"/>
    <dgm:cxn modelId="{9AE1450C-CBF2-484B-AAB8-B58EAE224C6D}" type="presParOf" srcId="{05A958B3-0023-461F-8929-490A1C12F1F9}" destId="{ABC96F65-2953-4FEF-ADC5-FAB2EA4D723C}" srcOrd="3" destOrd="0" presId="urn:microsoft.com/office/officeart/2005/8/layout/hProcess4"/>
    <dgm:cxn modelId="{D5084D22-CCAB-4976-B09C-ECF995B142BC}" type="presParOf" srcId="{05A958B3-0023-461F-8929-490A1C12F1F9}" destId="{EF2C4D96-764C-4B0B-8177-D70C2A061C71}" srcOrd="4" destOrd="0" presId="urn:microsoft.com/office/officeart/2005/8/layout/hProcess4"/>
    <dgm:cxn modelId="{89781A3A-4716-4DB4-A6A8-9B1FAC50C024}" type="presParOf" srcId="{E84435BA-29A2-47DF-9C24-D31A13072A28}" destId="{C1395B75-736F-470C-9097-A7520A1D0357}" srcOrd="3" destOrd="0" presId="urn:microsoft.com/office/officeart/2005/8/layout/hProcess4"/>
    <dgm:cxn modelId="{09BB44C7-DCA9-44B3-8EAB-B01D6BB5E9CE}" type="presParOf" srcId="{E84435BA-29A2-47DF-9C24-D31A13072A28}" destId="{F8727C07-40EC-48F4-B4EC-12C912398BED}" srcOrd="4" destOrd="0" presId="urn:microsoft.com/office/officeart/2005/8/layout/hProcess4"/>
    <dgm:cxn modelId="{BFB53E61-1560-4E47-823E-DF263B7AC195}" type="presParOf" srcId="{F8727C07-40EC-48F4-B4EC-12C912398BED}" destId="{3544071D-91DB-4C5C-8A8E-F71ADB7E4EE3}" srcOrd="0" destOrd="0" presId="urn:microsoft.com/office/officeart/2005/8/layout/hProcess4"/>
    <dgm:cxn modelId="{E1053FF2-A097-4FA4-A5A9-C3A1B38558BF}" type="presParOf" srcId="{F8727C07-40EC-48F4-B4EC-12C912398BED}" destId="{0820A2E2-0349-424E-AE39-6F5FE8BE2B17}" srcOrd="1" destOrd="0" presId="urn:microsoft.com/office/officeart/2005/8/layout/hProcess4"/>
    <dgm:cxn modelId="{F829AFF0-46F0-43F1-9D13-B2E0329A7963}" type="presParOf" srcId="{F8727C07-40EC-48F4-B4EC-12C912398BED}" destId="{7440C436-19B0-488E-AACE-7F1ED4E0B97C}" srcOrd="2" destOrd="0" presId="urn:microsoft.com/office/officeart/2005/8/layout/hProcess4"/>
    <dgm:cxn modelId="{86DE6286-2A70-4DE0-A089-F22286359E98}" type="presParOf" srcId="{F8727C07-40EC-48F4-B4EC-12C912398BED}" destId="{D65699A2-0567-43D4-AEA4-2176CDCE050B}" srcOrd="3" destOrd="0" presId="urn:microsoft.com/office/officeart/2005/8/layout/hProcess4"/>
    <dgm:cxn modelId="{ED8BBF03-01C7-423C-8184-85AA24927841}" type="presParOf" srcId="{F8727C07-40EC-48F4-B4EC-12C912398BED}" destId="{7D83CB46-418E-4F1F-8FE7-01A429118FC1}" srcOrd="4" destOrd="0" presId="urn:microsoft.com/office/officeart/2005/8/layout/hProcess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A575AE-E38C-45BA-9245-EA6F06D9981D}" type="doc">
      <dgm:prSet loTypeId="urn:microsoft.com/office/officeart/2005/8/layout/h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5CF46F-5A18-4F6A-B2BC-C52CE2B8EAB7}">
      <dgm:prSet/>
      <dgm:spPr/>
      <dgm:t>
        <a:bodyPr/>
        <a:lstStyle/>
        <a:p>
          <a:r>
            <a:rPr lang="en-US" dirty="0" smtClean="0"/>
            <a:t>CRP1 &amp; UAT</a:t>
          </a:r>
          <a:endParaRPr lang="en-US" dirty="0"/>
        </a:p>
      </dgm:t>
    </dgm:pt>
    <dgm:pt modelId="{767F080C-13A3-495C-9019-D5BF0C5A7CD3}" type="parTrans" cxnId="{B7FBFD18-C9FE-4F6D-8415-2F2053BC720D}">
      <dgm:prSet/>
      <dgm:spPr/>
      <dgm:t>
        <a:bodyPr/>
        <a:lstStyle/>
        <a:p>
          <a:endParaRPr lang="en-US"/>
        </a:p>
      </dgm:t>
    </dgm:pt>
    <dgm:pt modelId="{8041BD19-8A80-4BE2-B1FF-510D2E5F1C6B}" type="sibTrans" cxnId="{B7FBFD18-C9FE-4F6D-8415-2F2053BC720D}">
      <dgm:prSet/>
      <dgm:spPr/>
      <dgm:t>
        <a:bodyPr/>
        <a:lstStyle/>
        <a:p>
          <a:endParaRPr lang="en-US"/>
        </a:p>
      </dgm:t>
    </dgm:pt>
    <dgm:pt modelId="{ED4EA548-C9A0-4CDA-9B5F-5B75A0A7F9AA}">
      <dgm:prSet/>
      <dgm:spPr/>
      <dgm:t>
        <a:bodyPr/>
        <a:lstStyle/>
        <a:p>
          <a:r>
            <a:rPr lang="en-US" dirty="0" smtClean="0"/>
            <a:t>Conduct a User acceptance testing </a:t>
          </a:r>
          <a:endParaRPr lang="en-US" dirty="0"/>
        </a:p>
      </dgm:t>
    </dgm:pt>
    <dgm:pt modelId="{C404E6E6-46B2-426A-B55B-42C02595C72C}" type="parTrans" cxnId="{134F9234-87CD-49D7-A2C4-7BA17241A33C}">
      <dgm:prSet/>
      <dgm:spPr/>
      <dgm:t>
        <a:bodyPr/>
        <a:lstStyle/>
        <a:p>
          <a:endParaRPr lang="en-US"/>
        </a:p>
      </dgm:t>
    </dgm:pt>
    <dgm:pt modelId="{2BF664EC-9D33-4AD2-BBA8-05495B2587D3}" type="sibTrans" cxnId="{134F9234-87CD-49D7-A2C4-7BA17241A33C}">
      <dgm:prSet/>
      <dgm:spPr/>
      <dgm:t>
        <a:bodyPr/>
        <a:lstStyle/>
        <a:p>
          <a:endParaRPr lang="en-US"/>
        </a:p>
      </dgm:t>
    </dgm:pt>
    <dgm:pt modelId="{75E6AAC0-5D5A-4A80-A0D9-63E8D2170A7A}">
      <dgm:prSet/>
      <dgm:spPr/>
      <dgm:t>
        <a:bodyPr/>
        <a:lstStyle/>
        <a:p>
          <a:r>
            <a:rPr lang="en-US" dirty="0" smtClean="0"/>
            <a:t>Suoport  a Conference Room Pilot</a:t>
          </a:r>
          <a:endParaRPr lang="en-US" dirty="0"/>
        </a:p>
      </dgm:t>
    </dgm:pt>
    <dgm:pt modelId="{218ECF0F-F7B5-479A-91B5-FEDB4A02B98C}" type="parTrans" cxnId="{15794615-93E1-4980-B444-A35F619077B0}">
      <dgm:prSet/>
      <dgm:spPr/>
      <dgm:t>
        <a:bodyPr/>
        <a:lstStyle/>
        <a:p>
          <a:endParaRPr lang="en-US"/>
        </a:p>
      </dgm:t>
    </dgm:pt>
    <dgm:pt modelId="{291D0A35-C9CE-41A7-B195-9FD7F1295A36}" type="sibTrans" cxnId="{15794615-93E1-4980-B444-A35F619077B0}">
      <dgm:prSet/>
      <dgm:spPr/>
      <dgm:t>
        <a:bodyPr/>
        <a:lstStyle/>
        <a:p>
          <a:endParaRPr lang="en-US"/>
        </a:p>
      </dgm:t>
    </dgm:pt>
    <dgm:pt modelId="{A6709868-078A-453E-A813-31635E125C5B}">
      <dgm:prSet/>
      <dgm:spPr/>
      <dgm:t>
        <a:bodyPr/>
        <a:lstStyle/>
        <a:p>
          <a:r>
            <a:rPr lang="en-US" dirty="0" smtClean="0"/>
            <a:t>Deployment 	</a:t>
          </a:r>
          <a:endParaRPr lang="en-US" dirty="0"/>
        </a:p>
      </dgm:t>
    </dgm:pt>
    <dgm:pt modelId="{6505DDAC-2C3E-4532-8150-D3DAD30292EF}" type="parTrans" cxnId="{8F48A82E-2F09-40E5-A97B-755725CC17E1}">
      <dgm:prSet/>
      <dgm:spPr/>
      <dgm:t>
        <a:bodyPr/>
        <a:lstStyle/>
        <a:p>
          <a:endParaRPr lang="en-US"/>
        </a:p>
      </dgm:t>
    </dgm:pt>
    <dgm:pt modelId="{F686FD4F-E18C-4FFB-9A5E-0806375D6926}" type="sibTrans" cxnId="{8F48A82E-2F09-40E5-A97B-755725CC17E1}">
      <dgm:prSet/>
      <dgm:spPr/>
      <dgm:t>
        <a:bodyPr/>
        <a:lstStyle/>
        <a:p>
          <a:endParaRPr lang="en-US"/>
        </a:p>
      </dgm:t>
    </dgm:pt>
    <dgm:pt modelId="{ABFBB0BE-1924-4D65-A634-7353F3FE7826}">
      <dgm:prSet/>
      <dgm:spPr/>
      <dgm:t>
        <a:bodyPr/>
        <a:lstStyle/>
        <a:p>
          <a:r>
            <a:rPr lang="en-US" dirty="0" smtClean="0"/>
            <a:t>Production hardware validation and cutover planning</a:t>
          </a:r>
          <a:endParaRPr lang="en-US" dirty="0"/>
        </a:p>
      </dgm:t>
    </dgm:pt>
    <dgm:pt modelId="{BEABD443-6952-44A6-81E4-1AF23A99F9F7}" type="parTrans" cxnId="{E2B0000A-7529-48BA-BD0B-515C7387F911}">
      <dgm:prSet/>
      <dgm:spPr/>
      <dgm:t>
        <a:bodyPr/>
        <a:lstStyle/>
        <a:p>
          <a:endParaRPr lang="en-US"/>
        </a:p>
      </dgm:t>
    </dgm:pt>
    <dgm:pt modelId="{58C2418E-4EEC-475D-A386-FE1BF16CDAD7}" type="sibTrans" cxnId="{E2B0000A-7529-48BA-BD0B-515C7387F911}">
      <dgm:prSet/>
      <dgm:spPr/>
      <dgm:t>
        <a:bodyPr/>
        <a:lstStyle/>
        <a:p>
          <a:endParaRPr lang="en-US"/>
        </a:p>
      </dgm:t>
    </dgm:pt>
    <dgm:pt modelId="{ADE56BE3-76CB-423B-A604-BF4F9A4F3B90}">
      <dgm:prSet/>
      <dgm:spPr/>
      <dgm:t>
        <a:bodyPr/>
        <a:lstStyle/>
        <a:p>
          <a:r>
            <a:rPr lang="en-US" dirty="0" smtClean="0"/>
            <a:t>Production cutover support</a:t>
          </a:r>
          <a:endParaRPr lang="en-US" dirty="0"/>
        </a:p>
      </dgm:t>
    </dgm:pt>
    <dgm:pt modelId="{CA4617CA-09F4-4438-B578-70B9689A90CD}" type="parTrans" cxnId="{4511A4CC-D559-47ED-9649-5B670D76690D}">
      <dgm:prSet/>
      <dgm:spPr/>
      <dgm:t>
        <a:bodyPr/>
        <a:lstStyle/>
        <a:p>
          <a:endParaRPr lang="en-US"/>
        </a:p>
      </dgm:t>
    </dgm:pt>
    <dgm:pt modelId="{C396DD05-41D9-4FFD-893F-0A5F68DC4759}" type="sibTrans" cxnId="{4511A4CC-D559-47ED-9649-5B670D76690D}">
      <dgm:prSet/>
      <dgm:spPr/>
      <dgm:t>
        <a:bodyPr/>
        <a:lstStyle/>
        <a:p>
          <a:endParaRPr lang="en-US"/>
        </a:p>
      </dgm:t>
    </dgm:pt>
    <dgm:pt modelId="{D7454DCE-0962-4841-BC7B-D50E5EE893BF}" type="pres">
      <dgm:prSet presAssocID="{09A575AE-E38C-45BA-9245-EA6F06D998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0ABCDE-9436-4842-8A4D-CC1D45487909}" type="pres">
      <dgm:prSet presAssocID="{09A575AE-E38C-45BA-9245-EA6F06D9981D}" presName="tSp" presStyleCnt="0"/>
      <dgm:spPr/>
    </dgm:pt>
    <dgm:pt modelId="{C7888656-0CDD-4D8E-8269-486407790C7F}" type="pres">
      <dgm:prSet presAssocID="{09A575AE-E38C-45BA-9245-EA6F06D9981D}" presName="bSp" presStyleCnt="0"/>
      <dgm:spPr/>
    </dgm:pt>
    <dgm:pt modelId="{5F162221-E52A-4B3C-9371-9385EE80D356}" type="pres">
      <dgm:prSet presAssocID="{09A575AE-E38C-45BA-9245-EA6F06D9981D}" presName="process" presStyleCnt="0"/>
      <dgm:spPr/>
    </dgm:pt>
    <dgm:pt modelId="{E40E8578-23F8-4AAF-8538-9C76C08E0B88}" type="pres">
      <dgm:prSet presAssocID="{685CF46F-5A18-4F6A-B2BC-C52CE2B8EAB7}" presName="composite1" presStyleCnt="0"/>
      <dgm:spPr/>
    </dgm:pt>
    <dgm:pt modelId="{E13157E7-3A50-46F0-BE6A-0408301374B2}" type="pres">
      <dgm:prSet presAssocID="{685CF46F-5A18-4F6A-B2BC-C52CE2B8EAB7}" presName="dummyNode1" presStyleLbl="node1" presStyleIdx="0" presStyleCnt="2"/>
      <dgm:spPr/>
    </dgm:pt>
    <dgm:pt modelId="{ADC67C87-0785-4E12-A6A6-DC7F94F934E0}" type="pres">
      <dgm:prSet presAssocID="{685CF46F-5A18-4F6A-B2BC-C52CE2B8EAB7}" presName="childNode1" presStyleLbl="bgAcc1" presStyleIdx="0" presStyleCnt="2" custLinFactNeighborX="-125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C113F9-87B8-47A4-A9EA-53F44DCFB770}" type="pres">
      <dgm:prSet presAssocID="{685CF46F-5A18-4F6A-B2BC-C52CE2B8EAB7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BC397E-D25D-4D58-B794-4F4B0EE1E9FA}" type="pres">
      <dgm:prSet presAssocID="{685CF46F-5A18-4F6A-B2BC-C52CE2B8EAB7}" presName="parentNode1" presStyleLbl="node1" presStyleIdx="0" presStyleCnt="2" custLinFactNeighborX="-1408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D70C23-5070-442E-B6B8-2BAD421D1FF6}" type="pres">
      <dgm:prSet presAssocID="{685CF46F-5A18-4F6A-B2BC-C52CE2B8EAB7}" presName="connSite1" presStyleCnt="0"/>
      <dgm:spPr/>
    </dgm:pt>
    <dgm:pt modelId="{CEDD1E42-3701-432C-888A-EF94ABCB53AA}" type="pres">
      <dgm:prSet presAssocID="{8041BD19-8A80-4BE2-B1FF-510D2E5F1C6B}" presName="Name9" presStyleLbl="sibTrans2D1" presStyleIdx="0" presStyleCnt="1"/>
      <dgm:spPr/>
      <dgm:t>
        <a:bodyPr/>
        <a:lstStyle/>
        <a:p>
          <a:endParaRPr lang="en-US"/>
        </a:p>
      </dgm:t>
    </dgm:pt>
    <dgm:pt modelId="{B05E3706-129C-4807-A9BE-F459483D17B9}" type="pres">
      <dgm:prSet presAssocID="{A6709868-078A-453E-A813-31635E125C5B}" presName="composite2" presStyleCnt="0"/>
      <dgm:spPr/>
    </dgm:pt>
    <dgm:pt modelId="{3252A193-109D-4E50-A906-9A581769C4DE}" type="pres">
      <dgm:prSet presAssocID="{A6709868-078A-453E-A813-31635E125C5B}" presName="dummyNode2" presStyleLbl="node1" presStyleIdx="0" presStyleCnt="2"/>
      <dgm:spPr/>
    </dgm:pt>
    <dgm:pt modelId="{8E2068E5-4D9C-4DE8-AEDE-D20702B1346F}" type="pres">
      <dgm:prSet presAssocID="{A6709868-078A-453E-A813-31635E125C5B}" presName="childNode2" presStyleLbl="bgAcc1" presStyleIdx="1" presStyleCnt="2" custLinFactNeighborX="-125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7D0FE-6789-45E6-A251-C0DEDF31B40E}" type="pres">
      <dgm:prSet presAssocID="{A6709868-078A-453E-A813-31635E125C5B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6C6C67-3A2D-42DB-BA97-5DC61B6AC706}" type="pres">
      <dgm:prSet presAssocID="{A6709868-078A-453E-A813-31635E125C5B}" presName="parentNode2" presStyleLbl="node1" presStyleIdx="1" presStyleCnt="2" custLinFactNeighborX="-140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4F7CD-1A97-4722-B9B5-D6352BEE7CC7}" type="pres">
      <dgm:prSet presAssocID="{A6709868-078A-453E-A813-31635E125C5B}" presName="connSite2" presStyleCnt="0"/>
      <dgm:spPr/>
    </dgm:pt>
  </dgm:ptLst>
  <dgm:cxnLst>
    <dgm:cxn modelId="{C50FF3E2-50BD-4D34-8EB1-D8C20D5DE8B1}" type="presOf" srcId="{ED4EA548-C9A0-4CDA-9B5F-5B75A0A7F9AA}" destId="{D7C113F9-87B8-47A4-A9EA-53F44DCFB770}" srcOrd="1" destOrd="0" presId="urn:microsoft.com/office/officeart/2005/8/layout/hProcess4"/>
    <dgm:cxn modelId="{993CB904-358B-4159-A65D-60495DBCBDA8}" type="presOf" srcId="{09A575AE-E38C-45BA-9245-EA6F06D9981D}" destId="{D7454DCE-0962-4841-BC7B-D50E5EE893BF}" srcOrd="0" destOrd="0" presId="urn:microsoft.com/office/officeart/2005/8/layout/hProcess4"/>
    <dgm:cxn modelId="{92B918AD-03B2-4849-B63D-B70AF7075AE0}" type="presOf" srcId="{A6709868-078A-453E-A813-31635E125C5B}" destId="{D06C6C67-3A2D-42DB-BA97-5DC61B6AC706}" srcOrd="0" destOrd="0" presId="urn:microsoft.com/office/officeart/2005/8/layout/hProcess4"/>
    <dgm:cxn modelId="{A3269B5A-AAD6-4517-B75E-6370270360A1}" type="presOf" srcId="{685CF46F-5A18-4F6A-B2BC-C52CE2B8EAB7}" destId="{2ABC397E-D25D-4D58-B794-4F4B0EE1E9FA}" srcOrd="0" destOrd="0" presId="urn:microsoft.com/office/officeart/2005/8/layout/hProcess4"/>
    <dgm:cxn modelId="{4511A4CC-D559-47ED-9649-5B670D76690D}" srcId="{A6709868-078A-453E-A813-31635E125C5B}" destId="{ADE56BE3-76CB-423B-A604-BF4F9A4F3B90}" srcOrd="1" destOrd="0" parTransId="{CA4617CA-09F4-4438-B578-70B9689A90CD}" sibTransId="{C396DD05-41D9-4FFD-893F-0A5F68DC4759}"/>
    <dgm:cxn modelId="{29A02F45-3842-467F-8CF1-B7393EEA6CFF}" type="presOf" srcId="{ADE56BE3-76CB-423B-A604-BF4F9A4F3B90}" destId="{8E2068E5-4D9C-4DE8-AEDE-D20702B1346F}" srcOrd="0" destOrd="1" presId="urn:microsoft.com/office/officeart/2005/8/layout/hProcess4"/>
    <dgm:cxn modelId="{C65BE46B-105C-46B2-ADE6-9AB2D76B81A4}" type="presOf" srcId="{ADE56BE3-76CB-423B-A604-BF4F9A4F3B90}" destId="{C717D0FE-6789-45E6-A251-C0DEDF31B40E}" srcOrd="1" destOrd="1" presId="urn:microsoft.com/office/officeart/2005/8/layout/hProcess4"/>
    <dgm:cxn modelId="{8F48A82E-2F09-40E5-A97B-755725CC17E1}" srcId="{09A575AE-E38C-45BA-9245-EA6F06D9981D}" destId="{A6709868-078A-453E-A813-31635E125C5B}" srcOrd="1" destOrd="0" parTransId="{6505DDAC-2C3E-4532-8150-D3DAD30292EF}" sibTransId="{F686FD4F-E18C-4FFB-9A5E-0806375D6926}"/>
    <dgm:cxn modelId="{4A7045C2-3B1A-4C31-AC54-6222428CF07A}" type="presOf" srcId="{ABFBB0BE-1924-4D65-A634-7353F3FE7826}" destId="{C717D0FE-6789-45E6-A251-C0DEDF31B40E}" srcOrd="1" destOrd="0" presId="urn:microsoft.com/office/officeart/2005/8/layout/hProcess4"/>
    <dgm:cxn modelId="{234CD6B4-2CFC-401F-9889-9CCB919D489E}" type="presOf" srcId="{8041BD19-8A80-4BE2-B1FF-510D2E5F1C6B}" destId="{CEDD1E42-3701-432C-888A-EF94ABCB53AA}" srcOrd="0" destOrd="0" presId="urn:microsoft.com/office/officeart/2005/8/layout/hProcess4"/>
    <dgm:cxn modelId="{EA253D32-8D1E-46BB-B355-4F91F92CE0AE}" type="presOf" srcId="{75E6AAC0-5D5A-4A80-A0D9-63E8D2170A7A}" destId="{ADC67C87-0785-4E12-A6A6-DC7F94F934E0}" srcOrd="0" destOrd="1" presId="urn:microsoft.com/office/officeart/2005/8/layout/hProcess4"/>
    <dgm:cxn modelId="{9311A8A0-CA68-41FD-8AF6-DB950B09EB7F}" type="presOf" srcId="{75E6AAC0-5D5A-4A80-A0D9-63E8D2170A7A}" destId="{D7C113F9-87B8-47A4-A9EA-53F44DCFB770}" srcOrd="1" destOrd="1" presId="urn:microsoft.com/office/officeart/2005/8/layout/hProcess4"/>
    <dgm:cxn modelId="{E2B0000A-7529-48BA-BD0B-515C7387F911}" srcId="{A6709868-078A-453E-A813-31635E125C5B}" destId="{ABFBB0BE-1924-4D65-A634-7353F3FE7826}" srcOrd="0" destOrd="0" parTransId="{BEABD443-6952-44A6-81E4-1AF23A99F9F7}" sibTransId="{58C2418E-4EEC-475D-A386-FE1BF16CDAD7}"/>
    <dgm:cxn modelId="{762D1DA0-845C-4843-9EC0-BBCE4DEB9176}" type="presOf" srcId="{ED4EA548-C9A0-4CDA-9B5F-5B75A0A7F9AA}" destId="{ADC67C87-0785-4E12-A6A6-DC7F94F934E0}" srcOrd="0" destOrd="0" presId="urn:microsoft.com/office/officeart/2005/8/layout/hProcess4"/>
    <dgm:cxn modelId="{41F581B6-81DE-436D-80D8-7508B94DCA0C}" type="presOf" srcId="{ABFBB0BE-1924-4D65-A634-7353F3FE7826}" destId="{8E2068E5-4D9C-4DE8-AEDE-D20702B1346F}" srcOrd="0" destOrd="0" presId="urn:microsoft.com/office/officeart/2005/8/layout/hProcess4"/>
    <dgm:cxn modelId="{15794615-93E1-4980-B444-A35F619077B0}" srcId="{685CF46F-5A18-4F6A-B2BC-C52CE2B8EAB7}" destId="{75E6AAC0-5D5A-4A80-A0D9-63E8D2170A7A}" srcOrd="1" destOrd="0" parTransId="{218ECF0F-F7B5-479A-91B5-FEDB4A02B98C}" sibTransId="{291D0A35-C9CE-41A7-B195-9FD7F1295A36}"/>
    <dgm:cxn modelId="{B7FBFD18-C9FE-4F6D-8415-2F2053BC720D}" srcId="{09A575AE-E38C-45BA-9245-EA6F06D9981D}" destId="{685CF46F-5A18-4F6A-B2BC-C52CE2B8EAB7}" srcOrd="0" destOrd="0" parTransId="{767F080C-13A3-495C-9019-D5BF0C5A7CD3}" sibTransId="{8041BD19-8A80-4BE2-B1FF-510D2E5F1C6B}"/>
    <dgm:cxn modelId="{134F9234-87CD-49D7-A2C4-7BA17241A33C}" srcId="{685CF46F-5A18-4F6A-B2BC-C52CE2B8EAB7}" destId="{ED4EA548-C9A0-4CDA-9B5F-5B75A0A7F9AA}" srcOrd="0" destOrd="0" parTransId="{C404E6E6-46B2-426A-B55B-42C02595C72C}" sibTransId="{2BF664EC-9D33-4AD2-BBA8-05495B2587D3}"/>
    <dgm:cxn modelId="{B874396C-91C6-4CE7-A03A-C3FBC6719B05}" type="presParOf" srcId="{D7454DCE-0962-4841-BC7B-D50E5EE893BF}" destId="{120ABCDE-9436-4842-8A4D-CC1D45487909}" srcOrd="0" destOrd="0" presId="urn:microsoft.com/office/officeart/2005/8/layout/hProcess4"/>
    <dgm:cxn modelId="{76154971-F689-4DDF-B968-137BC57192B6}" type="presParOf" srcId="{D7454DCE-0962-4841-BC7B-D50E5EE893BF}" destId="{C7888656-0CDD-4D8E-8269-486407790C7F}" srcOrd="1" destOrd="0" presId="urn:microsoft.com/office/officeart/2005/8/layout/hProcess4"/>
    <dgm:cxn modelId="{892CD9FD-FB2D-4367-A059-0B43D2B211AF}" type="presParOf" srcId="{D7454DCE-0962-4841-BC7B-D50E5EE893BF}" destId="{5F162221-E52A-4B3C-9371-9385EE80D356}" srcOrd="2" destOrd="0" presId="urn:microsoft.com/office/officeart/2005/8/layout/hProcess4"/>
    <dgm:cxn modelId="{0999B670-1B5A-4823-AE92-6DD223BA89E3}" type="presParOf" srcId="{5F162221-E52A-4B3C-9371-9385EE80D356}" destId="{E40E8578-23F8-4AAF-8538-9C76C08E0B88}" srcOrd="0" destOrd="0" presId="urn:microsoft.com/office/officeart/2005/8/layout/hProcess4"/>
    <dgm:cxn modelId="{8F3E350B-4F13-4C24-95B2-E4D84690C413}" type="presParOf" srcId="{E40E8578-23F8-4AAF-8538-9C76C08E0B88}" destId="{E13157E7-3A50-46F0-BE6A-0408301374B2}" srcOrd="0" destOrd="0" presId="urn:microsoft.com/office/officeart/2005/8/layout/hProcess4"/>
    <dgm:cxn modelId="{64930A16-F36D-432D-BC5D-56436AF11685}" type="presParOf" srcId="{E40E8578-23F8-4AAF-8538-9C76C08E0B88}" destId="{ADC67C87-0785-4E12-A6A6-DC7F94F934E0}" srcOrd="1" destOrd="0" presId="urn:microsoft.com/office/officeart/2005/8/layout/hProcess4"/>
    <dgm:cxn modelId="{DAB9A46C-ED40-4970-812B-9C478A5AF3A3}" type="presParOf" srcId="{E40E8578-23F8-4AAF-8538-9C76C08E0B88}" destId="{D7C113F9-87B8-47A4-A9EA-53F44DCFB770}" srcOrd="2" destOrd="0" presId="urn:microsoft.com/office/officeart/2005/8/layout/hProcess4"/>
    <dgm:cxn modelId="{E5F16FF4-427A-4CCE-B3B4-898F55846A7A}" type="presParOf" srcId="{E40E8578-23F8-4AAF-8538-9C76C08E0B88}" destId="{2ABC397E-D25D-4D58-B794-4F4B0EE1E9FA}" srcOrd="3" destOrd="0" presId="urn:microsoft.com/office/officeart/2005/8/layout/hProcess4"/>
    <dgm:cxn modelId="{5E5B7294-28F0-4F4C-9EB6-4CD4552E3D5D}" type="presParOf" srcId="{E40E8578-23F8-4AAF-8538-9C76C08E0B88}" destId="{56D70C23-5070-442E-B6B8-2BAD421D1FF6}" srcOrd="4" destOrd="0" presId="urn:microsoft.com/office/officeart/2005/8/layout/hProcess4"/>
    <dgm:cxn modelId="{6492F156-F0EB-4A70-A0DC-CE66965B4603}" type="presParOf" srcId="{5F162221-E52A-4B3C-9371-9385EE80D356}" destId="{CEDD1E42-3701-432C-888A-EF94ABCB53AA}" srcOrd="1" destOrd="0" presId="urn:microsoft.com/office/officeart/2005/8/layout/hProcess4"/>
    <dgm:cxn modelId="{68255C59-D930-4B9C-A1FA-7722D5D92250}" type="presParOf" srcId="{5F162221-E52A-4B3C-9371-9385EE80D356}" destId="{B05E3706-129C-4807-A9BE-F459483D17B9}" srcOrd="2" destOrd="0" presId="urn:microsoft.com/office/officeart/2005/8/layout/hProcess4"/>
    <dgm:cxn modelId="{A10300E2-A3BF-4011-803E-4B992321A85D}" type="presParOf" srcId="{B05E3706-129C-4807-A9BE-F459483D17B9}" destId="{3252A193-109D-4E50-A906-9A581769C4DE}" srcOrd="0" destOrd="0" presId="urn:microsoft.com/office/officeart/2005/8/layout/hProcess4"/>
    <dgm:cxn modelId="{B845D150-1D45-4ADE-B060-1EE9A1B220AB}" type="presParOf" srcId="{B05E3706-129C-4807-A9BE-F459483D17B9}" destId="{8E2068E5-4D9C-4DE8-AEDE-D20702B1346F}" srcOrd="1" destOrd="0" presId="urn:microsoft.com/office/officeart/2005/8/layout/hProcess4"/>
    <dgm:cxn modelId="{0E6AD884-FE7E-459C-925A-5FCAEE0CA9C1}" type="presParOf" srcId="{B05E3706-129C-4807-A9BE-F459483D17B9}" destId="{C717D0FE-6789-45E6-A251-C0DEDF31B40E}" srcOrd="2" destOrd="0" presId="urn:microsoft.com/office/officeart/2005/8/layout/hProcess4"/>
    <dgm:cxn modelId="{A5CEA391-D291-4871-8B92-5453DCDE14E9}" type="presParOf" srcId="{B05E3706-129C-4807-A9BE-F459483D17B9}" destId="{D06C6C67-3A2D-42DB-BA97-5DC61B6AC706}" srcOrd="3" destOrd="0" presId="urn:microsoft.com/office/officeart/2005/8/layout/hProcess4"/>
    <dgm:cxn modelId="{80ACC876-6873-4634-915C-9BC329A62087}" type="presParOf" srcId="{B05E3706-129C-4807-A9BE-F459483D17B9}" destId="{8EE4F7CD-1A97-4722-B9B5-D6352BEE7CC7}" srcOrd="4" destOrd="0" presId="urn:microsoft.com/office/officeart/2005/8/layout/hProcess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216B12-F64F-4611-9AC6-6F4801C86894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92B6C15-60AE-469B-A10E-E86115FF6FE1}">
      <dgm:prSet custT="1"/>
      <dgm:spPr/>
      <dgm:t>
        <a:bodyPr/>
        <a:lstStyle/>
        <a:p>
          <a:pPr rtl="0"/>
          <a:r>
            <a:rPr lang="en-US" sz="2800" dirty="0" smtClean="0"/>
            <a:t>Tailor-made PIP implementation (Standard plus customizations)</a:t>
          </a:r>
          <a:endParaRPr lang="en-US" sz="2800" dirty="0"/>
        </a:p>
      </dgm:t>
    </dgm:pt>
    <dgm:pt modelId="{10901460-6AA4-4506-AA61-2669494028E1}" type="parTrans" cxnId="{F23A04AE-EDD6-4EFA-BBB7-58362DBAB2C8}">
      <dgm:prSet/>
      <dgm:spPr/>
      <dgm:t>
        <a:bodyPr/>
        <a:lstStyle/>
        <a:p>
          <a:endParaRPr lang="en-US" sz="1600"/>
        </a:p>
      </dgm:t>
    </dgm:pt>
    <dgm:pt modelId="{A2F7A8B2-6566-403C-BFDE-9109C8236C62}" type="sibTrans" cxnId="{F23A04AE-EDD6-4EFA-BBB7-58362DBAB2C8}">
      <dgm:prSet/>
      <dgm:spPr/>
      <dgm:t>
        <a:bodyPr/>
        <a:lstStyle/>
        <a:p>
          <a:endParaRPr lang="en-US" sz="1600"/>
        </a:p>
      </dgm:t>
    </dgm:pt>
    <dgm:pt modelId="{27A84A5C-189F-416A-BB16-0981A69A97D4}">
      <dgm:prSet custT="1"/>
      <dgm:spPr/>
      <dgm:t>
        <a:bodyPr/>
        <a:lstStyle/>
        <a:p>
          <a:pPr rtl="0"/>
          <a:r>
            <a:rPr lang="en-US" sz="2000" dirty="0" smtClean="0"/>
            <a:t>To be scoped and priced based on customer requirements</a:t>
          </a:r>
          <a:endParaRPr lang="en-US" sz="2000" dirty="0"/>
        </a:p>
      </dgm:t>
    </dgm:pt>
    <dgm:pt modelId="{ADE31D5E-FB3E-404D-A963-21257B7130F1}" type="parTrans" cxnId="{AD17EF4B-459C-4DFB-B422-14DE0ABDF017}">
      <dgm:prSet/>
      <dgm:spPr/>
      <dgm:t>
        <a:bodyPr/>
        <a:lstStyle/>
        <a:p>
          <a:endParaRPr lang="en-US" sz="1600"/>
        </a:p>
      </dgm:t>
    </dgm:pt>
    <dgm:pt modelId="{15724CD5-FDAE-4A85-BB2B-84960D4A80FA}" type="sibTrans" cxnId="{AD17EF4B-459C-4DFB-B422-14DE0ABDF017}">
      <dgm:prSet/>
      <dgm:spPr/>
      <dgm:t>
        <a:bodyPr/>
        <a:lstStyle/>
        <a:p>
          <a:endParaRPr lang="en-US" sz="1600"/>
        </a:p>
      </dgm:t>
    </dgm:pt>
    <dgm:pt modelId="{20697D67-3A10-4313-B46E-095D598E0973}">
      <dgm:prSet custT="1"/>
      <dgm:spPr/>
      <dgm:t>
        <a:bodyPr/>
        <a:lstStyle/>
        <a:p>
          <a:pPr rtl="0"/>
          <a:r>
            <a:rPr lang="en-US" sz="2000" dirty="0" smtClean="0"/>
            <a:t>Customer specific full fledged implementation with customizations in Agile, PIP and /or ERP  as appropriate</a:t>
          </a:r>
          <a:endParaRPr lang="en-US" sz="2000" dirty="0"/>
        </a:p>
      </dgm:t>
    </dgm:pt>
    <dgm:pt modelId="{564504D9-2E5E-42FB-BF12-D1D93DFFDA93}" type="parTrans" cxnId="{611667A5-CABD-4FD6-B731-33E2B0225FC7}">
      <dgm:prSet/>
      <dgm:spPr/>
      <dgm:t>
        <a:bodyPr/>
        <a:lstStyle/>
        <a:p>
          <a:endParaRPr lang="en-US" sz="1600"/>
        </a:p>
      </dgm:t>
    </dgm:pt>
    <dgm:pt modelId="{D307509E-0DE4-4079-8383-835CB0AE18A7}" type="sibTrans" cxnId="{611667A5-CABD-4FD6-B731-33E2B0225FC7}">
      <dgm:prSet/>
      <dgm:spPr/>
      <dgm:t>
        <a:bodyPr/>
        <a:lstStyle/>
        <a:p>
          <a:endParaRPr lang="en-US" sz="1600"/>
        </a:p>
      </dgm:t>
    </dgm:pt>
    <dgm:pt modelId="{652BD3D2-7080-4CBD-9CED-C188F5A5CD5E}">
      <dgm:prSet custT="1"/>
      <dgm:spPr/>
      <dgm:t>
        <a:bodyPr/>
        <a:lstStyle/>
        <a:p>
          <a:pPr rtl="0"/>
          <a:r>
            <a:rPr lang="en-US" sz="2000" dirty="0" smtClean="0"/>
            <a:t>Data migration for DVM and Cross reference</a:t>
          </a:r>
          <a:endParaRPr lang="en-US" sz="2000" dirty="0"/>
        </a:p>
      </dgm:t>
    </dgm:pt>
    <dgm:pt modelId="{64D8C3ED-DE03-442E-A8F4-A91B3B5384FA}" type="parTrans" cxnId="{A79E065A-7F48-4DCA-9066-00EA68DAEBCF}">
      <dgm:prSet/>
      <dgm:spPr/>
      <dgm:t>
        <a:bodyPr/>
        <a:lstStyle/>
        <a:p>
          <a:endParaRPr lang="en-US" sz="1600"/>
        </a:p>
      </dgm:t>
    </dgm:pt>
    <dgm:pt modelId="{7C845B9D-785A-411F-AA27-61C8F4169E36}" type="sibTrans" cxnId="{A79E065A-7F48-4DCA-9066-00EA68DAEBCF}">
      <dgm:prSet/>
      <dgm:spPr/>
      <dgm:t>
        <a:bodyPr/>
        <a:lstStyle/>
        <a:p>
          <a:endParaRPr lang="en-US" sz="1600"/>
        </a:p>
      </dgm:t>
    </dgm:pt>
    <dgm:pt modelId="{397B0A07-A101-4684-9D24-B8B64F3BFF8A}">
      <dgm:prSet custT="1"/>
      <dgm:spPr/>
      <dgm:t>
        <a:bodyPr/>
        <a:lstStyle/>
        <a:p>
          <a:pPr rtl="0"/>
          <a:r>
            <a:rPr lang="en-US" sz="2000" dirty="0" smtClean="0"/>
            <a:t>Extended validation </a:t>
          </a:r>
          <a:r>
            <a:rPr lang="en-US" sz="2000" dirty="0" smtClean="0"/>
            <a:t>Cycle </a:t>
          </a:r>
          <a:endParaRPr lang="en-US" sz="2000" dirty="0"/>
        </a:p>
      </dgm:t>
    </dgm:pt>
    <dgm:pt modelId="{35E620FD-2FE6-42AC-AFDF-55EF31DF0E7F}" type="parTrans" cxnId="{E605DD25-496F-47E9-B766-891469820128}">
      <dgm:prSet/>
      <dgm:spPr/>
      <dgm:t>
        <a:bodyPr/>
        <a:lstStyle/>
        <a:p>
          <a:endParaRPr lang="en-US" sz="1600"/>
        </a:p>
      </dgm:t>
    </dgm:pt>
    <dgm:pt modelId="{3D81C2BB-E45E-48C3-B2EE-E589D3B97A39}" type="sibTrans" cxnId="{E605DD25-496F-47E9-B766-891469820128}">
      <dgm:prSet/>
      <dgm:spPr/>
      <dgm:t>
        <a:bodyPr/>
        <a:lstStyle/>
        <a:p>
          <a:endParaRPr lang="en-US" sz="1600"/>
        </a:p>
      </dgm:t>
    </dgm:pt>
    <dgm:pt modelId="{80B79534-9765-4204-A6C5-EDF3BA026C4A}">
      <dgm:prSet custT="1"/>
      <dgm:spPr/>
      <dgm:t>
        <a:bodyPr/>
        <a:lstStyle/>
        <a:p>
          <a:pPr rtl="0"/>
          <a:r>
            <a:rPr lang="en-US" sz="2000" dirty="0" smtClean="0"/>
            <a:t>Non-certified application/MW versions, additional business process integration invoking full use of SOA suite or Foundation Pack </a:t>
          </a:r>
          <a:endParaRPr lang="en-US" sz="2000" dirty="0"/>
        </a:p>
      </dgm:t>
    </dgm:pt>
    <dgm:pt modelId="{6A4D5AB0-336F-43E0-B0EF-888F9E158332}" type="parTrans" cxnId="{05D2424B-65B5-409B-9312-5268009A536F}">
      <dgm:prSet/>
      <dgm:spPr/>
      <dgm:t>
        <a:bodyPr/>
        <a:lstStyle/>
        <a:p>
          <a:endParaRPr lang="en-US" sz="1600"/>
        </a:p>
      </dgm:t>
    </dgm:pt>
    <dgm:pt modelId="{5DEF811E-CB25-48E0-BE06-FFD0F1667C08}" type="sibTrans" cxnId="{05D2424B-65B5-409B-9312-5268009A536F}">
      <dgm:prSet/>
      <dgm:spPr/>
      <dgm:t>
        <a:bodyPr/>
        <a:lstStyle/>
        <a:p>
          <a:endParaRPr lang="en-US" sz="1600"/>
        </a:p>
      </dgm:t>
    </dgm:pt>
    <dgm:pt modelId="{D29CA3D5-0AE9-428B-B43D-8963997C0E5C}" type="pres">
      <dgm:prSet presAssocID="{F6216B12-F64F-4611-9AC6-6F4801C868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E23B4D-00E1-45A0-BC07-892FED6F8BD7}" type="pres">
      <dgm:prSet presAssocID="{C92B6C15-60AE-469B-A10E-E86115FF6FE1}" presName="parentText" presStyleLbl="node1" presStyleIdx="0" presStyleCnt="1" custLinFactNeighborY="-209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64D61E-E6BE-4061-86B9-372ECB47A0AB}" type="pres">
      <dgm:prSet presAssocID="{C92B6C15-60AE-469B-A10E-E86115FF6FE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1667A5-CABD-4FD6-B731-33E2B0225FC7}" srcId="{C92B6C15-60AE-469B-A10E-E86115FF6FE1}" destId="{20697D67-3A10-4313-B46E-095D598E0973}" srcOrd="1" destOrd="0" parTransId="{564504D9-2E5E-42FB-BF12-D1D93DFFDA93}" sibTransId="{D307509E-0DE4-4079-8383-835CB0AE18A7}"/>
    <dgm:cxn modelId="{4D107C67-19EC-4B64-A9AB-6CF706E73353}" type="presOf" srcId="{20697D67-3A10-4313-B46E-095D598E0973}" destId="{0664D61E-E6BE-4061-86B9-372ECB47A0AB}" srcOrd="0" destOrd="1" presId="urn:microsoft.com/office/officeart/2005/8/layout/vList2"/>
    <dgm:cxn modelId="{E605DD25-496F-47E9-B766-891469820128}" srcId="{C92B6C15-60AE-469B-A10E-E86115FF6FE1}" destId="{397B0A07-A101-4684-9D24-B8B64F3BFF8A}" srcOrd="4" destOrd="0" parTransId="{35E620FD-2FE6-42AC-AFDF-55EF31DF0E7F}" sibTransId="{3D81C2BB-E45E-48C3-B2EE-E589D3B97A39}"/>
    <dgm:cxn modelId="{4EA0A527-CD84-4C08-9F09-421FA9ACAD0A}" type="presOf" srcId="{27A84A5C-189F-416A-BB16-0981A69A97D4}" destId="{0664D61E-E6BE-4061-86B9-372ECB47A0AB}" srcOrd="0" destOrd="0" presId="urn:microsoft.com/office/officeart/2005/8/layout/vList2"/>
    <dgm:cxn modelId="{AD17EF4B-459C-4DFB-B422-14DE0ABDF017}" srcId="{C92B6C15-60AE-469B-A10E-E86115FF6FE1}" destId="{27A84A5C-189F-416A-BB16-0981A69A97D4}" srcOrd="0" destOrd="0" parTransId="{ADE31D5E-FB3E-404D-A963-21257B7130F1}" sibTransId="{15724CD5-FDAE-4A85-BB2B-84960D4A80FA}"/>
    <dgm:cxn modelId="{A79E065A-7F48-4DCA-9066-00EA68DAEBCF}" srcId="{C92B6C15-60AE-469B-A10E-E86115FF6FE1}" destId="{652BD3D2-7080-4CBD-9CED-C188F5A5CD5E}" srcOrd="3" destOrd="0" parTransId="{64D8C3ED-DE03-442E-A8F4-A91B3B5384FA}" sibTransId="{7C845B9D-785A-411F-AA27-61C8F4169E36}"/>
    <dgm:cxn modelId="{3B379B6B-FD59-48F5-9476-AEFFAAA038B2}" type="presOf" srcId="{397B0A07-A101-4684-9D24-B8B64F3BFF8A}" destId="{0664D61E-E6BE-4061-86B9-372ECB47A0AB}" srcOrd="0" destOrd="4" presId="urn:microsoft.com/office/officeart/2005/8/layout/vList2"/>
    <dgm:cxn modelId="{8BABA266-00E3-4B40-9CA7-F88777887E95}" type="presOf" srcId="{F6216B12-F64F-4611-9AC6-6F4801C86894}" destId="{D29CA3D5-0AE9-428B-B43D-8963997C0E5C}" srcOrd="0" destOrd="0" presId="urn:microsoft.com/office/officeart/2005/8/layout/vList2"/>
    <dgm:cxn modelId="{C84DE1AB-639F-491D-86BF-A094D662D30F}" type="presOf" srcId="{80B79534-9765-4204-A6C5-EDF3BA026C4A}" destId="{0664D61E-E6BE-4061-86B9-372ECB47A0AB}" srcOrd="0" destOrd="2" presId="urn:microsoft.com/office/officeart/2005/8/layout/vList2"/>
    <dgm:cxn modelId="{DB1BBCDD-F4C6-4258-B190-E693506775E7}" type="presOf" srcId="{C92B6C15-60AE-469B-A10E-E86115FF6FE1}" destId="{2EE23B4D-00E1-45A0-BC07-892FED6F8BD7}" srcOrd="0" destOrd="0" presId="urn:microsoft.com/office/officeart/2005/8/layout/vList2"/>
    <dgm:cxn modelId="{919C7D34-20B2-4684-8AE6-769749B6FA9C}" type="presOf" srcId="{652BD3D2-7080-4CBD-9CED-C188F5A5CD5E}" destId="{0664D61E-E6BE-4061-86B9-372ECB47A0AB}" srcOrd="0" destOrd="3" presId="urn:microsoft.com/office/officeart/2005/8/layout/vList2"/>
    <dgm:cxn modelId="{F23A04AE-EDD6-4EFA-BBB7-58362DBAB2C8}" srcId="{F6216B12-F64F-4611-9AC6-6F4801C86894}" destId="{C92B6C15-60AE-469B-A10E-E86115FF6FE1}" srcOrd="0" destOrd="0" parTransId="{10901460-6AA4-4506-AA61-2669494028E1}" sibTransId="{A2F7A8B2-6566-403C-BFDE-9109C8236C62}"/>
    <dgm:cxn modelId="{05D2424B-65B5-409B-9312-5268009A536F}" srcId="{C92B6C15-60AE-469B-A10E-E86115FF6FE1}" destId="{80B79534-9765-4204-A6C5-EDF3BA026C4A}" srcOrd="2" destOrd="0" parTransId="{6A4D5AB0-336F-43E0-B0EF-888F9E158332}" sibTransId="{5DEF811E-CB25-48E0-BE06-FFD0F1667C08}"/>
    <dgm:cxn modelId="{CFEE178A-0505-43A4-BE34-756FAD52C915}" type="presParOf" srcId="{D29CA3D5-0AE9-428B-B43D-8963997C0E5C}" destId="{2EE23B4D-00E1-45A0-BC07-892FED6F8BD7}" srcOrd="0" destOrd="0" presId="urn:microsoft.com/office/officeart/2005/8/layout/vList2"/>
    <dgm:cxn modelId="{B4A05BCA-68AC-44DF-8C9A-EBFBFCAA73E7}" type="presParOf" srcId="{D29CA3D5-0AE9-428B-B43D-8963997C0E5C}" destId="{0664D61E-E6BE-4061-86B9-372ECB47A0AB}" srcOrd="1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7B948B-5FE7-492F-9538-61BCF2135112}" type="doc">
      <dgm:prSet loTypeId="urn:microsoft.com/office/officeart/2005/8/layout/vList5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A596D3D-4729-4D3A-BD97-BA270CF03356}">
      <dgm:prSet/>
      <dgm:spPr/>
      <dgm:t>
        <a:bodyPr/>
        <a:lstStyle/>
        <a:p>
          <a:pPr rtl="0"/>
          <a:r>
            <a:rPr lang="en-US" dirty="0" smtClean="0"/>
            <a:t>Technical</a:t>
          </a:r>
          <a:endParaRPr lang="en-US" dirty="0"/>
        </a:p>
      </dgm:t>
    </dgm:pt>
    <dgm:pt modelId="{526E61CD-E400-4672-8047-5BAD246B3126}" type="parTrans" cxnId="{25DC71EC-A1AD-48D1-BA70-7EF4C75337DA}">
      <dgm:prSet/>
      <dgm:spPr/>
      <dgm:t>
        <a:bodyPr/>
        <a:lstStyle/>
        <a:p>
          <a:endParaRPr lang="en-US"/>
        </a:p>
      </dgm:t>
    </dgm:pt>
    <dgm:pt modelId="{E6382DDA-6E83-49F8-AD9A-8B28A3DD521D}" type="sibTrans" cxnId="{25DC71EC-A1AD-48D1-BA70-7EF4C75337DA}">
      <dgm:prSet/>
      <dgm:spPr/>
      <dgm:t>
        <a:bodyPr/>
        <a:lstStyle/>
        <a:p>
          <a:endParaRPr lang="en-US"/>
        </a:p>
      </dgm:t>
    </dgm:pt>
    <dgm:pt modelId="{D990FEAB-6B01-4E9A-B112-58B302989CC4}">
      <dgm:prSet/>
      <dgm:spPr/>
      <dgm:t>
        <a:bodyPr/>
        <a:lstStyle/>
        <a:p>
          <a:pPr rtl="0"/>
          <a:r>
            <a:rPr lang="en-US" dirty="0" smtClean="0"/>
            <a:t>Un-Supported Application versions </a:t>
          </a:r>
          <a:endParaRPr lang="en-US" dirty="0"/>
        </a:p>
      </dgm:t>
    </dgm:pt>
    <dgm:pt modelId="{4E329CD8-941B-4EF9-B30D-2B880F8299F0}" type="parTrans" cxnId="{4BDE28A9-C9B3-4DEC-BD40-574069AA50E8}">
      <dgm:prSet/>
      <dgm:spPr/>
      <dgm:t>
        <a:bodyPr/>
        <a:lstStyle/>
        <a:p>
          <a:endParaRPr lang="en-US"/>
        </a:p>
      </dgm:t>
    </dgm:pt>
    <dgm:pt modelId="{0E1630EC-4164-4319-8A4C-AC99E44A0AB4}" type="sibTrans" cxnId="{4BDE28A9-C9B3-4DEC-BD40-574069AA50E8}">
      <dgm:prSet/>
      <dgm:spPr/>
      <dgm:t>
        <a:bodyPr/>
        <a:lstStyle/>
        <a:p>
          <a:endParaRPr lang="en-US"/>
        </a:p>
      </dgm:t>
    </dgm:pt>
    <dgm:pt modelId="{70A0AB3A-C91E-4A83-98CB-7503D31E895B}">
      <dgm:prSet/>
      <dgm:spPr/>
      <dgm:t>
        <a:bodyPr/>
        <a:lstStyle/>
        <a:p>
          <a:pPr rtl="0"/>
          <a:r>
            <a:rPr lang="en-US" dirty="0" smtClean="0"/>
            <a:t>Lot of our Customers in 12.0.x </a:t>
          </a:r>
          <a:endParaRPr lang="en-US" dirty="0"/>
        </a:p>
      </dgm:t>
    </dgm:pt>
    <dgm:pt modelId="{052B480D-D51C-404E-9949-2A9F6ED5F522}" type="parTrans" cxnId="{3FB8428C-31A3-472F-BD1B-55F56AE3D2F2}">
      <dgm:prSet/>
      <dgm:spPr/>
      <dgm:t>
        <a:bodyPr/>
        <a:lstStyle/>
        <a:p>
          <a:endParaRPr lang="en-US"/>
        </a:p>
      </dgm:t>
    </dgm:pt>
    <dgm:pt modelId="{A1B029A2-DFF3-4B28-84B8-FB10DC6BDC19}" type="sibTrans" cxnId="{3FB8428C-31A3-472F-BD1B-55F56AE3D2F2}">
      <dgm:prSet/>
      <dgm:spPr/>
      <dgm:t>
        <a:bodyPr/>
        <a:lstStyle/>
        <a:p>
          <a:endParaRPr lang="en-US"/>
        </a:p>
      </dgm:t>
    </dgm:pt>
    <dgm:pt modelId="{8EBF2CF8-8217-4306-A4D7-91E18F9E9F1C}">
      <dgm:prSet/>
      <dgm:spPr/>
      <dgm:t>
        <a:bodyPr/>
        <a:lstStyle/>
        <a:p>
          <a:pPr rtl="0"/>
          <a:r>
            <a:rPr lang="en-US" dirty="0" smtClean="0"/>
            <a:t>Requires upgrade to Agile 9.2.2.4 or 9.2.2.6 or 9.3</a:t>
          </a:r>
          <a:endParaRPr lang="en-US" dirty="0"/>
        </a:p>
      </dgm:t>
    </dgm:pt>
    <dgm:pt modelId="{59F70867-2C29-4997-B4D9-EA960BA745D8}" type="parTrans" cxnId="{F434CC2E-8FE5-47C2-943B-059ADB6B3336}">
      <dgm:prSet/>
      <dgm:spPr/>
      <dgm:t>
        <a:bodyPr/>
        <a:lstStyle/>
        <a:p>
          <a:endParaRPr lang="en-US"/>
        </a:p>
      </dgm:t>
    </dgm:pt>
    <dgm:pt modelId="{D0333972-4563-4892-BCDF-E8514B503E25}" type="sibTrans" cxnId="{F434CC2E-8FE5-47C2-943B-059ADB6B3336}">
      <dgm:prSet/>
      <dgm:spPr/>
      <dgm:t>
        <a:bodyPr/>
        <a:lstStyle/>
        <a:p>
          <a:endParaRPr lang="en-US"/>
        </a:p>
      </dgm:t>
    </dgm:pt>
    <dgm:pt modelId="{93EA9D31-0961-42E0-A7D7-942DAB4B1C83}">
      <dgm:prSet/>
      <dgm:spPr/>
      <dgm:t>
        <a:bodyPr/>
        <a:lstStyle/>
        <a:p>
          <a:pPr rtl="0"/>
          <a:r>
            <a:rPr lang="en-US" dirty="0" smtClean="0"/>
            <a:t>Staying up-to date with current releases</a:t>
          </a:r>
          <a:endParaRPr lang="en-US" dirty="0"/>
        </a:p>
      </dgm:t>
    </dgm:pt>
    <dgm:pt modelId="{D4B00654-826C-4AD6-9BA9-A7F96966E45C}" type="parTrans" cxnId="{7B7701DA-3346-4F2C-BDBE-11F1E80790D7}">
      <dgm:prSet/>
      <dgm:spPr/>
      <dgm:t>
        <a:bodyPr/>
        <a:lstStyle/>
        <a:p>
          <a:endParaRPr lang="en-US"/>
        </a:p>
      </dgm:t>
    </dgm:pt>
    <dgm:pt modelId="{B7E51E33-E7C8-491B-A053-770DDE1250C3}" type="sibTrans" cxnId="{7B7701DA-3346-4F2C-BDBE-11F1E80790D7}">
      <dgm:prSet/>
      <dgm:spPr/>
      <dgm:t>
        <a:bodyPr/>
        <a:lstStyle/>
        <a:p>
          <a:endParaRPr lang="en-US"/>
        </a:p>
      </dgm:t>
    </dgm:pt>
    <dgm:pt modelId="{0E9E5832-DFA0-41A7-9BDF-73D14C1C71BB}">
      <dgm:prSet/>
      <dgm:spPr/>
      <dgm:t>
        <a:bodyPr/>
        <a:lstStyle/>
        <a:p>
          <a:pPr rtl="0"/>
          <a:r>
            <a:rPr lang="en-US" dirty="0" smtClean="0"/>
            <a:t>New updates to the product</a:t>
          </a:r>
          <a:endParaRPr lang="en-US" dirty="0"/>
        </a:p>
      </dgm:t>
    </dgm:pt>
    <dgm:pt modelId="{8C0D9E62-DF2F-490E-A966-6A10A81B067D}" type="parTrans" cxnId="{B6A9B566-F5F8-4F0F-B198-DFCF8CCE8CDA}">
      <dgm:prSet/>
      <dgm:spPr/>
      <dgm:t>
        <a:bodyPr/>
        <a:lstStyle/>
        <a:p>
          <a:endParaRPr lang="en-US"/>
        </a:p>
      </dgm:t>
    </dgm:pt>
    <dgm:pt modelId="{EBCCF1E3-6E84-4CA1-ADD6-1F5516B05493}" type="sibTrans" cxnId="{B6A9B566-F5F8-4F0F-B198-DFCF8CCE8CDA}">
      <dgm:prSet/>
      <dgm:spPr/>
      <dgm:t>
        <a:bodyPr/>
        <a:lstStyle/>
        <a:p>
          <a:endParaRPr lang="en-US"/>
        </a:p>
      </dgm:t>
    </dgm:pt>
    <dgm:pt modelId="{98216162-6851-40C2-B233-E46A6BC31A4E}">
      <dgm:prSet/>
      <dgm:spPr/>
      <dgm:t>
        <a:bodyPr/>
        <a:lstStyle/>
        <a:p>
          <a:pPr rtl="0"/>
          <a:r>
            <a:rPr lang="en-US" dirty="0" smtClean="0"/>
            <a:t>Functional</a:t>
          </a:r>
          <a:endParaRPr lang="en-US" dirty="0"/>
        </a:p>
      </dgm:t>
    </dgm:pt>
    <dgm:pt modelId="{FE62EDF0-EB3D-4888-BFA0-FF334F358EDD}" type="parTrans" cxnId="{D525E742-137C-44CF-9DB5-CAF172B181D3}">
      <dgm:prSet/>
      <dgm:spPr/>
      <dgm:t>
        <a:bodyPr/>
        <a:lstStyle/>
        <a:p>
          <a:endParaRPr lang="en-US"/>
        </a:p>
      </dgm:t>
    </dgm:pt>
    <dgm:pt modelId="{9EEFD704-E989-4ED7-9ADC-35A2CC0D204F}" type="sibTrans" cxnId="{D525E742-137C-44CF-9DB5-CAF172B181D3}">
      <dgm:prSet/>
      <dgm:spPr/>
      <dgm:t>
        <a:bodyPr/>
        <a:lstStyle/>
        <a:p>
          <a:endParaRPr lang="en-US"/>
        </a:p>
      </dgm:t>
    </dgm:pt>
    <dgm:pt modelId="{494CCAEF-8E03-4873-8C53-C7365F6C82B7}">
      <dgm:prSet/>
      <dgm:spPr/>
      <dgm:t>
        <a:bodyPr/>
        <a:lstStyle/>
        <a:p>
          <a:pPr rtl="0"/>
          <a:r>
            <a:rPr lang="en-US" dirty="0" smtClean="0"/>
            <a:t>Currently not available out-of-Box</a:t>
          </a:r>
          <a:endParaRPr lang="en-US" dirty="0"/>
        </a:p>
      </dgm:t>
    </dgm:pt>
    <dgm:pt modelId="{08563D59-E0F3-4172-BF82-501F18FD48F0}" type="parTrans" cxnId="{160FA8AD-8F1E-4F4A-9E0C-5C175C63BE36}">
      <dgm:prSet/>
      <dgm:spPr/>
      <dgm:t>
        <a:bodyPr/>
        <a:lstStyle/>
        <a:p>
          <a:endParaRPr lang="en-US"/>
        </a:p>
      </dgm:t>
    </dgm:pt>
    <dgm:pt modelId="{EE7F72FE-F8D6-4289-B24C-272D12F14636}" type="sibTrans" cxnId="{160FA8AD-8F1E-4F4A-9E0C-5C175C63BE36}">
      <dgm:prSet/>
      <dgm:spPr/>
      <dgm:t>
        <a:bodyPr/>
        <a:lstStyle/>
        <a:p>
          <a:endParaRPr lang="en-US"/>
        </a:p>
      </dgm:t>
    </dgm:pt>
    <dgm:pt modelId="{DA13C3D7-FECF-468A-9EA3-6135952212E8}">
      <dgm:prSet/>
      <dgm:spPr/>
      <dgm:t>
        <a:bodyPr/>
        <a:lstStyle/>
        <a:p>
          <a:pPr rtl="0"/>
          <a:r>
            <a:rPr lang="en-US" dirty="0" err="1" smtClean="0"/>
            <a:t>Commoning</a:t>
          </a:r>
          <a:r>
            <a:rPr lang="en-US" dirty="0" smtClean="0"/>
            <a:t> of BOM’s from Child Org</a:t>
          </a:r>
          <a:endParaRPr lang="en-US" dirty="0"/>
        </a:p>
      </dgm:t>
    </dgm:pt>
    <dgm:pt modelId="{C1252B3E-065B-4B5D-9A33-84EC2CF408E7}" type="parTrans" cxnId="{9C44F55A-88D0-4942-93DC-9193274EF365}">
      <dgm:prSet/>
      <dgm:spPr/>
      <dgm:t>
        <a:bodyPr/>
        <a:lstStyle/>
        <a:p>
          <a:endParaRPr lang="en-US"/>
        </a:p>
      </dgm:t>
    </dgm:pt>
    <dgm:pt modelId="{DBAC8CB2-4567-478E-ACA1-C4882D033956}" type="sibTrans" cxnId="{9C44F55A-88D0-4942-93DC-9193274EF365}">
      <dgm:prSet/>
      <dgm:spPr/>
      <dgm:t>
        <a:bodyPr/>
        <a:lstStyle/>
        <a:p>
          <a:endParaRPr lang="en-US"/>
        </a:p>
      </dgm:t>
    </dgm:pt>
    <dgm:pt modelId="{863BA220-9979-4576-B166-373172568CFA}">
      <dgm:prSet/>
      <dgm:spPr/>
      <dgm:t>
        <a:bodyPr/>
        <a:lstStyle/>
        <a:p>
          <a:pPr rtl="0"/>
          <a:r>
            <a:rPr lang="en-US" dirty="0" smtClean="0"/>
            <a:t>Substitute Parts/ components</a:t>
          </a:r>
          <a:endParaRPr lang="en-US" dirty="0"/>
        </a:p>
      </dgm:t>
    </dgm:pt>
    <dgm:pt modelId="{E15C39A5-A8F2-4F70-86C0-EE253C4E8A9E}" type="parTrans" cxnId="{6D86226E-2D4B-451E-A120-A67DFD8D9D08}">
      <dgm:prSet/>
      <dgm:spPr/>
      <dgm:t>
        <a:bodyPr/>
        <a:lstStyle/>
        <a:p>
          <a:endParaRPr lang="en-US"/>
        </a:p>
      </dgm:t>
    </dgm:pt>
    <dgm:pt modelId="{A1C7D99A-8570-453C-AE11-821E6A772A9F}" type="sibTrans" cxnId="{6D86226E-2D4B-451E-A120-A67DFD8D9D08}">
      <dgm:prSet/>
      <dgm:spPr/>
      <dgm:t>
        <a:bodyPr/>
        <a:lstStyle/>
        <a:p>
          <a:endParaRPr lang="en-US"/>
        </a:p>
      </dgm:t>
    </dgm:pt>
    <dgm:pt modelId="{682B1FE0-FDA8-428E-9B6D-948C85D29C38}">
      <dgm:prSet/>
      <dgm:spPr/>
      <dgm:t>
        <a:bodyPr/>
        <a:lstStyle/>
        <a:p>
          <a:pPr rtl="0"/>
          <a:r>
            <a:rPr lang="en-US" dirty="0" smtClean="0"/>
            <a:t>Error queue handling</a:t>
          </a:r>
          <a:endParaRPr lang="en-US" dirty="0"/>
        </a:p>
      </dgm:t>
    </dgm:pt>
    <dgm:pt modelId="{948BF88A-54EC-447A-B71D-2A2AC93701F0}" type="parTrans" cxnId="{3FF3AD06-D118-4D7F-B92B-871289DE7268}">
      <dgm:prSet/>
      <dgm:spPr/>
      <dgm:t>
        <a:bodyPr/>
        <a:lstStyle/>
        <a:p>
          <a:endParaRPr lang="en-US"/>
        </a:p>
      </dgm:t>
    </dgm:pt>
    <dgm:pt modelId="{CCEFB690-0AB3-4BDC-A770-6595046423D9}" type="sibTrans" cxnId="{3FF3AD06-D118-4D7F-B92B-871289DE7268}">
      <dgm:prSet/>
      <dgm:spPr/>
      <dgm:t>
        <a:bodyPr/>
        <a:lstStyle/>
        <a:p>
          <a:endParaRPr lang="en-US"/>
        </a:p>
      </dgm:t>
    </dgm:pt>
    <dgm:pt modelId="{A0E2E916-7DF9-4C75-BBE1-5C7A62ED92B1}">
      <dgm:prSet/>
      <dgm:spPr/>
      <dgm:t>
        <a:bodyPr/>
        <a:lstStyle/>
        <a:p>
          <a:pPr rtl="0"/>
          <a:r>
            <a:rPr lang="en-US" dirty="0" smtClean="0"/>
            <a:t>Project</a:t>
          </a:r>
          <a:endParaRPr lang="en-US" dirty="0"/>
        </a:p>
      </dgm:t>
    </dgm:pt>
    <dgm:pt modelId="{196199D3-0828-4EDA-80EC-1E268C25D060}" type="parTrans" cxnId="{60B1C24D-D127-4139-B7BC-83FB30F53B48}">
      <dgm:prSet/>
      <dgm:spPr/>
      <dgm:t>
        <a:bodyPr/>
        <a:lstStyle/>
        <a:p>
          <a:endParaRPr lang="en-US"/>
        </a:p>
      </dgm:t>
    </dgm:pt>
    <dgm:pt modelId="{0A085F46-0DAE-4CB6-80DB-35A14465DB82}" type="sibTrans" cxnId="{60B1C24D-D127-4139-B7BC-83FB30F53B48}">
      <dgm:prSet/>
      <dgm:spPr/>
      <dgm:t>
        <a:bodyPr/>
        <a:lstStyle/>
        <a:p>
          <a:endParaRPr lang="en-US"/>
        </a:p>
      </dgm:t>
    </dgm:pt>
    <dgm:pt modelId="{82C700FF-474F-4A00-84A2-75A0C4F950E3}">
      <dgm:prSet/>
      <dgm:spPr/>
      <dgm:t>
        <a:bodyPr/>
        <a:lstStyle/>
        <a:p>
          <a:pPr rtl="0"/>
          <a:r>
            <a:rPr lang="en-US" dirty="0" smtClean="0"/>
            <a:t>Requires additional hardware </a:t>
          </a:r>
          <a:endParaRPr lang="en-US" dirty="0"/>
        </a:p>
      </dgm:t>
    </dgm:pt>
    <dgm:pt modelId="{CEE01818-B280-449E-BCD8-CD1C0A145D10}" type="parTrans" cxnId="{1D32BF11-0172-4E55-B2BC-518B6E709425}">
      <dgm:prSet/>
      <dgm:spPr/>
      <dgm:t>
        <a:bodyPr/>
        <a:lstStyle/>
        <a:p>
          <a:endParaRPr lang="en-US"/>
        </a:p>
      </dgm:t>
    </dgm:pt>
    <dgm:pt modelId="{298E96DF-E291-4939-83F8-3AB74EF54150}" type="sibTrans" cxnId="{1D32BF11-0172-4E55-B2BC-518B6E709425}">
      <dgm:prSet/>
      <dgm:spPr/>
      <dgm:t>
        <a:bodyPr/>
        <a:lstStyle/>
        <a:p>
          <a:endParaRPr lang="en-US"/>
        </a:p>
      </dgm:t>
    </dgm:pt>
    <dgm:pt modelId="{B958A11D-EEA1-41EC-A437-E53D5AFDA4B4}">
      <dgm:prSet/>
      <dgm:spPr/>
      <dgm:t>
        <a:bodyPr/>
        <a:lstStyle/>
        <a:p>
          <a:pPr rtl="0"/>
          <a:r>
            <a:rPr lang="en-US" dirty="0" smtClean="0"/>
            <a:t>SOA, AIA FP&amp; PIP</a:t>
          </a:r>
          <a:endParaRPr lang="en-US" dirty="0"/>
        </a:p>
      </dgm:t>
    </dgm:pt>
    <dgm:pt modelId="{1D3790CF-6806-468F-8B2E-389640F9D44C}" type="parTrans" cxnId="{9C591427-60CE-45B6-8894-DE26D3C86228}">
      <dgm:prSet/>
      <dgm:spPr/>
      <dgm:t>
        <a:bodyPr/>
        <a:lstStyle/>
        <a:p>
          <a:endParaRPr lang="en-US"/>
        </a:p>
      </dgm:t>
    </dgm:pt>
    <dgm:pt modelId="{EDA0A753-FB3B-4BC5-87A8-1F57B9A89C3A}" type="sibTrans" cxnId="{9C591427-60CE-45B6-8894-DE26D3C86228}">
      <dgm:prSet/>
      <dgm:spPr/>
      <dgm:t>
        <a:bodyPr/>
        <a:lstStyle/>
        <a:p>
          <a:endParaRPr lang="en-US"/>
        </a:p>
      </dgm:t>
    </dgm:pt>
    <dgm:pt modelId="{48414D69-6005-44CF-9E13-8FFD0EE8ED57}">
      <dgm:prSet/>
      <dgm:spPr/>
      <dgm:t>
        <a:bodyPr/>
        <a:lstStyle/>
        <a:p>
          <a:pPr rtl="0"/>
          <a:r>
            <a:rPr lang="en-US" dirty="0" smtClean="0"/>
            <a:t>Development license for building extensions</a:t>
          </a:r>
          <a:endParaRPr lang="en-US" dirty="0"/>
        </a:p>
      </dgm:t>
    </dgm:pt>
    <dgm:pt modelId="{8D9286E4-532E-446E-AEBB-410CA5D4512F}" type="parTrans" cxnId="{1850CAFC-86CC-406D-8600-681237937258}">
      <dgm:prSet/>
      <dgm:spPr/>
      <dgm:t>
        <a:bodyPr/>
        <a:lstStyle/>
        <a:p>
          <a:endParaRPr lang="en-US"/>
        </a:p>
      </dgm:t>
    </dgm:pt>
    <dgm:pt modelId="{D5390F07-4D7E-4EC7-8899-681B9800BCAC}" type="sibTrans" cxnId="{1850CAFC-86CC-406D-8600-681237937258}">
      <dgm:prSet/>
      <dgm:spPr/>
      <dgm:t>
        <a:bodyPr/>
        <a:lstStyle/>
        <a:p>
          <a:endParaRPr lang="en-US"/>
        </a:p>
      </dgm:t>
    </dgm:pt>
    <dgm:pt modelId="{192D471A-33BE-4B72-A0E3-5C5CF0865340}">
      <dgm:prSet/>
      <dgm:spPr/>
      <dgm:t>
        <a:bodyPr/>
        <a:lstStyle/>
        <a:p>
          <a:pPr rtl="0"/>
          <a:r>
            <a:rPr lang="en-US" dirty="0" smtClean="0"/>
            <a:t>Standard PIP is offered with Restricted license</a:t>
          </a:r>
          <a:endParaRPr lang="en-US" dirty="0"/>
        </a:p>
      </dgm:t>
    </dgm:pt>
    <dgm:pt modelId="{98D81DDD-15B1-45E2-9480-EEEDEA43961A}" type="parTrans" cxnId="{3467AD3C-7B19-477A-BB5C-1A316E10AAB2}">
      <dgm:prSet/>
      <dgm:spPr/>
      <dgm:t>
        <a:bodyPr/>
        <a:lstStyle/>
        <a:p>
          <a:endParaRPr lang="en-US"/>
        </a:p>
      </dgm:t>
    </dgm:pt>
    <dgm:pt modelId="{0D1AB889-3619-4F16-8BE5-7DFCECC2F031}" type="sibTrans" cxnId="{3467AD3C-7B19-477A-BB5C-1A316E10AAB2}">
      <dgm:prSet/>
      <dgm:spPr/>
      <dgm:t>
        <a:bodyPr/>
        <a:lstStyle/>
        <a:p>
          <a:endParaRPr lang="en-US"/>
        </a:p>
      </dgm:t>
    </dgm:pt>
    <dgm:pt modelId="{ADC7FE48-3429-4F5F-A366-BDD44C62B543}" type="pres">
      <dgm:prSet presAssocID="{1A7B948B-5FE7-492F-9538-61BCF2135112}" presName="Name0" presStyleCnt="0">
        <dgm:presLayoutVars>
          <dgm:dir/>
          <dgm:animLvl val="lvl"/>
          <dgm:resizeHandles val="exact"/>
        </dgm:presLayoutVars>
      </dgm:prSet>
      <dgm:spPr/>
    </dgm:pt>
    <dgm:pt modelId="{B2BE90D6-CA79-4FBA-8661-EB1F952594E6}" type="pres">
      <dgm:prSet presAssocID="{5A596D3D-4729-4D3A-BD97-BA270CF03356}" presName="linNode" presStyleCnt="0"/>
      <dgm:spPr/>
    </dgm:pt>
    <dgm:pt modelId="{68FB1619-2FF5-4441-A14B-1BD1DA636F99}" type="pres">
      <dgm:prSet presAssocID="{5A596D3D-4729-4D3A-BD97-BA270CF03356}" presName="parentText" presStyleLbl="node1" presStyleIdx="0" presStyleCnt="3" custScaleX="697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60AD8F-DBD5-4DE1-85AE-911D5BCC9FCC}" type="pres">
      <dgm:prSet presAssocID="{5A596D3D-4729-4D3A-BD97-BA270CF03356}" presName="descendantText" presStyleLbl="alignAccFollowNode1" presStyleIdx="0" presStyleCnt="3" custScaleX="108333">
        <dgm:presLayoutVars>
          <dgm:bulletEnabled val="1"/>
        </dgm:presLayoutVars>
      </dgm:prSet>
      <dgm:spPr/>
    </dgm:pt>
    <dgm:pt modelId="{C5E46C2B-9DBF-4FFF-B5FC-FCD32B39D21E}" type="pres">
      <dgm:prSet presAssocID="{E6382DDA-6E83-49F8-AD9A-8B28A3DD521D}" presName="sp" presStyleCnt="0"/>
      <dgm:spPr/>
    </dgm:pt>
    <dgm:pt modelId="{69DF2F13-DB36-46AB-8669-086C437AB6D7}" type="pres">
      <dgm:prSet presAssocID="{98216162-6851-40C2-B233-E46A6BC31A4E}" presName="linNode" presStyleCnt="0"/>
      <dgm:spPr/>
    </dgm:pt>
    <dgm:pt modelId="{060DB029-7302-4EA0-B962-FA69D8393130}" type="pres">
      <dgm:prSet presAssocID="{98216162-6851-40C2-B233-E46A6BC31A4E}" presName="parentText" presStyleLbl="node1" presStyleIdx="1" presStyleCnt="3" custScaleX="697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D6276-55F9-45CC-BA5F-AFDAA95BBAFA}" type="pres">
      <dgm:prSet presAssocID="{98216162-6851-40C2-B233-E46A6BC31A4E}" presName="descendantText" presStyleLbl="alignAccFollowNode1" presStyleIdx="1" presStyleCnt="3" custScaleX="108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0F5B6-4597-4E46-B889-010457BE7DEA}" type="pres">
      <dgm:prSet presAssocID="{9EEFD704-E989-4ED7-9ADC-35A2CC0D204F}" presName="sp" presStyleCnt="0"/>
      <dgm:spPr/>
    </dgm:pt>
    <dgm:pt modelId="{00F50C71-F597-4B5D-B5C0-EBB5CB6C2675}" type="pres">
      <dgm:prSet presAssocID="{A0E2E916-7DF9-4C75-BBE1-5C7A62ED92B1}" presName="linNode" presStyleCnt="0"/>
      <dgm:spPr/>
    </dgm:pt>
    <dgm:pt modelId="{54205478-9C4A-4E7C-B699-119F813C839F}" type="pres">
      <dgm:prSet presAssocID="{A0E2E916-7DF9-4C75-BBE1-5C7A62ED92B1}" presName="parentText" presStyleLbl="node1" presStyleIdx="2" presStyleCnt="3" custScaleX="697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C244B1-6EA3-4F0F-8184-F80D8938408E}" type="pres">
      <dgm:prSet presAssocID="{A0E2E916-7DF9-4C75-BBE1-5C7A62ED92B1}" presName="descendantText" presStyleLbl="alignAccFollowNode1" presStyleIdx="2" presStyleCnt="3" custScaleX="108333">
        <dgm:presLayoutVars>
          <dgm:bulletEnabled val="1"/>
        </dgm:presLayoutVars>
      </dgm:prSet>
      <dgm:spPr/>
    </dgm:pt>
  </dgm:ptLst>
  <dgm:cxnLst>
    <dgm:cxn modelId="{4BDE28A9-C9B3-4DEC-BD40-574069AA50E8}" srcId="{5A596D3D-4729-4D3A-BD97-BA270CF03356}" destId="{D990FEAB-6B01-4E9A-B112-58B302989CC4}" srcOrd="0" destOrd="0" parTransId="{4E329CD8-941B-4EF9-B30D-2B880F8299F0}" sibTransId="{0E1630EC-4164-4319-8A4C-AC99E44A0AB4}"/>
    <dgm:cxn modelId="{60B1C24D-D127-4139-B7BC-83FB30F53B48}" srcId="{1A7B948B-5FE7-492F-9538-61BCF2135112}" destId="{A0E2E916-7DF9-4C75-BBE1-5C7A62ED92B1}" srcOrd="2" destOrd="0" parTransId="{196199D3-0828-4EDA-80EC-1E268C25D060}" sibTransId="{0A085F46-0DAE-4CB6-80DB-35A14465DB82}"/>
    <dgm:cxn modelId="{9B175902-C5BE-4074-BC86-5081F3A103C2}" type="presOf" srcId="{82C700FF-474F-4A00-84A2-75A0C4F950E3}" destId="{ECC244B1-6EA3-4F0F-8184-F80D8938408E}" srcOrd="0" destOrd="0" presId="urn:microsoft.com/office/officeart/2005/8/layout/vList5"/>
    <dgm:cxn modelId="{9C44F55A-88D0-4942-93DC-9193274EF365}" srcId="{494CCAEF-8E03-4873-8C53-C7365F6C82B7}" destId="{DA13C3D7-FECF-468A-9EA3-6135952212E8}" srcOrd="0" destOrd="0" parTransId="{C1252B3E-065B-4B5D-9A33-84EC2CF408E7}" sibTransId="{DBAC8CB2-4567-478E-ACA1-C4882D033956}"/>
    <dgm:cxn modelId="{0A7058F0-FA88-4DBC-BCAA-3A7E6E109B57}" type="presOf" srcId="{93EA9D31-0961-42E0-A7D7-942DAB4B1C83}" destId="{5260AD8F-DBD5-4DE1-85AE-911D5BCC9FCC}" srcOrd="0" destOrd="3" presId="urn:microsoft.com/office/officeart/2005/8/layout/vList5"/>
    <dgm:cxn modelId="{4C32AA58-FC68-42F0-B5F5-F15FF936CDEB}" type="presOf" srcId="{5A596D3D-4729-4D3A-BD97-BA270CF03356}" destId="{68FB1619-2FF5-4441-A14B-1BD1DA636F99}" srcOrd="0" destOrd="0" presId="urn:microsoft.com/office/officeart/2005/8/layout/vList5"/>
    <dgm:cxn modelId="{1D32BF11-0172-4E55-B2BC-518B6E709425}" srcId="{A0E2E916-7DF9-4C75-BBE1-5C7A62ED92B1}" destId="{82C700FF-474F-4A00-84A2-75A0C4F950E3}" srcOrd="0" destOrd="0" parTransId="{CEE01818-B280-449E-BCD8-CD1C0A145D10}" sibTransId="{298E96DF-E291-4939-83F8-3AB74EF54150}"/>
    <dgm:cxn modelId="{F434CC2E-8FE5-47C2-943B-059ADB6B3336}" srcId="{D990FEAB-6B01-4E9A-B112-58B302989CC4}" destId="{8EBF2CF8-8217-4306-A4D7-91E18F9E9F1C}" srcOrd="1" destOrd="0" parTransId="{59F70867-2C29-4997-B4D9-EA960BA745D8}" sibTransId="{D0333972-4563-4892-BCDF-E8514B503E25}"/>
    <dgm:cxn modelId="{1850CAFC-86CC-406D-8600-681237937258}" srcId="{A0E2E916-7DF9-4C75-BBE1-5C7A62ED92B1}" destId="{48414D69-6005-44CF-9E13-8FFD0EE8ED57}" srcOrd="1" destOrd="0" parTransId="{8D9286E4-532E-446E-AEBB-410CA5D4512F}" sibTransId="{D5390F07-4D7E-4EC7-8899-681B9800BCAC}"/>
    <dgm:cxn modelId="{9C591427-60CE-45B6-8894-DE26D3C86228}" srcId="{82C700FF-474F-4A00-84A2-75A0C4F950E3}" destId="{B958A11D-EEA1-41EC-A437-E53D5AFDA4B4}" srcOrd="0" destOrd="0" parTransId="{1D3790CF-6806-468F-8B2E-389640F9D44C}" sibTransId="{EDA0A753-FB3B-4BC5-87A8-1F57B9A89C3A}"/>
    <dgm:cxn modelId="{1060459D-6F29-4AC0-87A5-AD6F11A27863}" type="presOf" srcId="{863BA220-9979-4576-B166-373172568CFA}" destId="{542D6276-55F9-45CC-BA5F-AFDAA95BBAFA}" srcOrd="0" destOrd="2" presId="urn:microsoft.com/office/officeart/2005/8/layout/vList5"/>
    <dgm:cxn modelId="{8CBAAA65-5782-4754-8625-4AF8CAE7B5FE}" type="presOf" srcId="{98216162-6851-40C2-B233-E46A6BC31A4E}" destId="{060DB029-7302-4EA0-B962-FA69D8393130}" srcOrd="0" destOrd="0" presId="urn:microsoft.com/office/officeart/2005/8/layout/vList5"/>
    <dgm:cxn modelId="{5A6CA09D-92E0-418D-AF07-BF8D2B17C95E}" type="presOf" srcId="{1A7B948B-5FE7-492F-9538-61BCF2135112}" destId="{ADC7FE48-3429-4F5F-A366-BDD44C62B543}" srcOrd="0" destOrd="0" presId="urn:microsoft.com/office/officeart/2005/8/layout/vList5"/>
    <dgm:cxn modelId="{EE4471B1-4F93-4551-8D9C-7AC7F6E64519}" type="presOf" srcId="{B958A11D-EEA1-41EC-A437-E53D5AFDA4B4}" destId="{ECC244B1-6EA3-4F0F-8184-F80D8938408E}" srcOrd="0" destOrd="1" presId="urn:microsoft.com/office/officeart/2005/8/layout/vList5"/>
    <dgm:cxn modelId="{6D86226E-2D4B-451E-A120-A67DFD8D9D08}" srcId="{494CCAEF-8E03-4873-8C53-C7365F6C82B7}" destId="{863BA220-9979-4576-B166-373172568CFA}" srcOrd="1" destOrd="0" parTransId="{E15C39A5-A8F2-4F70-86C0-EE253C4E8A9E}" sibTransId="{A1C7D99A-8570-453C-AE11-821E6A772A9F}"/>
    <dgm:cxn modelId="{81F4488C-95EA-4602-86F3-C32C16F3E24C}" type="presOf" srcId="{8EBF2CF8-8217-4306-A4D7-91E18F9E9F1C}" destId="{5260AD8F-DBD5-4DE1-85AE-911D5BCC9FCC}" srcOrd="0" destOrd="2" presId="urn:microsoft.com/office/officeart/2005/8/layout/vList5"/>
    <dgm:cxn modelId="{5742A010-C047-4245-B1A9-E3CE01545198}" type="presOf" srcId="{48414D69-6005-44CF-9E13-8FFD0EE8ED57}" destId="{ECC244B1-6EA3-4F0F-8184-F80D8938408E}" srcOrd="0" destOrd="2" presId="urn:microsoft.com/office/officeart/2005/8/layout/vList5"/>
    <dgm:cxn modelId="{3FB8428C-31A3-472F-BD1B-55F56AE3D2F2}" srcId="{D990FEAB-6B01-4E9A-B112-58B302989CC4}" destId="{70A0AB3A-C91E-4A83-98CB-7503D31E895B}" srcOrd="0" destOrd="0" parTransId="{052B480D-D51C-404E-9949-2A9F6ED5F522}" sibTransId="{A1B029A2-DFF3-4B28-84B8-FB10DC6BDC19}"/>
    <dgm:cxn modelId="{3FF3AD06-D118-4D7F-B92B-871289DE7268}" srcId="{494CCAEF-8E03-4873-8C53-C7365F6C82B7}" destId="{682B1FE0-FDA8-428E-9B6D-948C85D29C38}" srcOrd="2" destOrd="0" parTransId="{948BF88A-54EC-447A-B71D-2A2AC93701F0}" sibTransId="{CCEFB690-0AB3-4BDC-A770-6595046423D9}"/>
    <dgm:cxn modelId="{D525E742-137C-44CF-9DB5-CAF172B181D3}" srcId="{1A7B948B-5FE7-492F-9538-61BCF2135112}" destId="{98216162-6851-40C2-B233-E46A6BC31A4E}" srcOrd="1" destOrd="0" parTransId="{FE62EDF0-EB3D-4888-BFA0-FF334F358EDD}" sibTransId="{9EEFD704-E989-4ED7-9ADC-35A2CC0D204F}"/>
    <dgm:cxn modelId="{160FA8AD-8F1E-4F4A-9E0C-5C175C63BE36}" srcId="{98216162-6851-40C2-B233-E46A6BC31A4E}" destId="{494CCAEF-8E03-4873-8C53-C7365F6C82B7}" srcOrd="0" destOrd="0" parTransId="{08563D59-E0F3-4172-BF82-501F18FD48F0}" sibTransId="{EE7F72FE-F8D6-4289-B24C-272D12F14636}"/>
    <dgm:cxn modelId="{01A841B9-6765-4909-83BA-F1F0EDD00717}" type="presOf" srcId="{682B1FE0-FDA8-428E-9B6D-948C85D29C38}" destId="{542D6276-55F9-45CC-BA5F-AFDAA95BBAFA}" srcOrd="0" destOrd="3" presId="urn:microsoft.com/office/officeart/2005/8/layout/vList5"/>
    <dgm:cxn modelId="{11B08F75-5416-47FE-8AD6-C9CF654AA7A0}" type="presOf" srcId="{0E9E5832-DFA0-41A7-9BDF-73D14C1C71BB}" destId="{5260AD8F-DBD5-4DE1-85AE-911D5BCC9FCC}" srcOrd="0" destOrd="4" presId="urn:microsoft.com/office/officeart/2005/8/layout/vList5"/>
    <dgm:cxn modelId="{14046F7F-FD21-46C6-8E17-982F52AC254A}" type="presOf" srcId="{A0E2E916-7DF9-4C75-BBE1-5C7A62ED92B1}" destId="{54205478-9C4A-4E7C-B699-119F813C839F}" srcOrd="0" destOrd="0" presId="urn:microsoft.com/office/officeart/2005/8/layout/vList5"/>
    <dgm:cxn modelId="{25DC71EC-A1AD-48D1-BA70-7EF4C75337DA}" srcId="{1A7B948B-5FE7-492F-9538-61BCF2135112}" destId="{5A596D3D-4729-4D3A-BD97-BA270CF03356}" srcOrd="0" destOrd="0" parTransId="{526E61CD-E400-4672-8047-5BAD246B3126}" sibTransId="{E6382DDA-6E83-49F8-AD9A-8B28A3DD521D}"/>
    <dgm:cxn modelId="{7B7701DA-3346-4F2C-BDBE-11F1E80790D7}" srcId="{5A596D3D-4729-4D3A-BD97-BA270CF03356}" destId="{93EA9D31-0961-42E0-A7D7-942DAB4B1C83}" srcOrd="1" destOrd="0" parTransId="{D4B00654-826C-4AD6-9BA9-A7F96966E45C}" sibTransId="{B7E51E33-E7C8-491B-A053-770DDE1250C3}"/>
    <dgm:cxn modelId="{953628DD-945E-4556-996F-4FF24042A4BF}" type="presOf" srcId="{DA13C3D7-FECF-468A-9EA3-6135952212E8}" destId="{542D6276-55F9-45CC-BA5F-AFDAA95BBAFA}" srcOrd="0" destOrd="1" presId="urn:microsoft.com/office/officeart/2005/8/layout/vList5"/>
    <dgm:cxn modelId="{3467AD3C-7B19-477A-BB5C-1A316E10AAB2}" srcId="{48414D69-6005-44CF-9E13-8FFD0EE8ED57}" destId="{192D471A-33BE-4B72-A0E3-5C5CF0865340}" srcOrd="0" destOrd="0" parTransId="{98D81DDD-15B1-45E2-9480-EEEDEA43961A}" sibTransId="{0D1AB889-3619-4F16-8BE5-7DFCECC2F031}"/>
    <dgm:cxn modelId="{B6A9B566-F5F8-4F0F-B198-DFCF8CCE8CDA}" srcId="{93EA9D31-0961-42E0-A7D7-942DAB4B1C83}" destId="{0E9E5832-DFA0-41A7-9BDF-73D14C1C71BB}" srcOrd="0" destOrd="0" parTransId="{8C0D9E62-DF2F-490E-A966-6A10A81B067D}" sibTransId="{EBCCF1E3-6E84-4CA1-ADD6-1F5516B05493}"/>
    <dgm:cxn modelId="{78589B57-6ABD-4B85-971E-995FADB0FE0D}" type="presOf" srcId="{D990FEAB-6B01-4E9A-B112-58B302989CC4}" destId="{5260AD8F-DBD5-4DE1-85AE-911D5BCC9FCC}" srcOrd="0" destOrd="0" presId="urn:microsoft.com/office/officeart/2005/8/layout/vList5"/>
    <dgm:cxn modelId="{728546A7-B3C3-4689-ADD9-2338D8A90235}" type="presOf" srcId="{494CCAEF-8E03-4873-8C53-C7365F6C82B7}" destId="{542D6276-55F9-45CC-BA5F-AFDAA95BBAFA}" srcOrd="0" destOrd="0" presId="urn:microsoft.com/office/officeart/2005/8/layout/vList5"/>
    <dgm:cxn modelId="{07364B47-45D4-4B9E-94A7-DC8526DDC35E}" type="presOf" srcId="{70A0AB3A-C91E-4A83-98CB-7503D31E895B}" destId="{5260AD8F-DBD5-4DE1-85AE-911D5BCC9FCC}" srcOrd="0" destOrd="1" presId="urn:microsoft.com/office/officeart/2005/8/layout/vList5"/>
    <dgm:cxn modelId="{556CECC4-36C2-45D9-8A7A-CD352AA4E901}" type="presOf" srcId="{192D471A-33BE-4B72-A0E3-5C5CF0865340}" destId="{ECC244B1-6EA3-4F0F-8184-F80D8938408E}" srcOrd="0" destOrd="3" presId="urn:microsoft.com/office/officeart/2005/8/layout/vList5"/>
    <dgm:cxn modelId="{0BCC797F-D38F-45C6-8C26-CDD577C583A7}" type="presParOf" srcId="{ADC7FE48-3429-4F5F-A366-BDD44C62B543}" destId="{B2BE90D6-CA79-4FBA-8661-EB1F952594E6}" srcOrd="0" destOrd="0" presId="urn:microsoft.com/office/officeart/2005/8/layout/vList5"/>
    <dgm:cxn modelId="{AEFF9E52-6CA6-4797-8DA0-6EA9B2E7FE76}" type="presParOf" srcId="{B2BE90D6-CA79-4FBA-8661-EB1F952594E6}" destId="{68FB1619-2FF5-4441-A14B-1BD1DA636F99}" srcOrd="0" destOrd="0" presId="urn:microsoft.com/office/officeart/2005/8/layout/vList5"/>
    <dgm:cxn modelId="{567EEA0E-7A58-49ED-850C-6E7C5CD4662F}" type="presParOf" srcId="{B2BE90D6-CA79-4FBA-8661-EB1F952594E6}" destId="{5260AD8F-DBD5-4DE1-85AE-911D5BCC9FCC}" srcOrd="1" destOrd="0" presId="urn:microsoft.com/office/officeart/2005/8/layout/vList5"/>
    <dgm:cxn modelId="{D07281BC-2C0F-4399-8FE3-6FEC59200539}" type="presParOf" srcId="{ADC7FE48-3429-4F5F-A366-BDD44C62B543}" destId="{C5E46C2B-9DBF-4FFF-B5FC-FCD32B39D21E}" srcOrd="1" destOrd="0" presId="urn:microsoft.com/office/officeart/2005/8/layout/vList5"/>
    <dgm:cxn modelId="{38219F8C-575A-4E60-815C-D5E4F34118DC}" type="presParOf" srcId="{ADC7FE48-3429-4F5F-A366-BDD44C62B543}" destId="{69DF2F13-DB36-46AB-8669-086C437AB6D7}" srcOrd="2" destOrd="0" presId="urn:microsoft.com/office/officeart/2005/8/layout/vList5"/>
    <dgm:cxn modelId="{F6494ED5-0FEF-486E-AD0A-6869D6BBBA23}" type="presParOf" srcId="{69DF2F13-DB36-46AB-8669-086C437AB6D7}" destId="{060DB029-7302-4EA0-B962-FA69D8393130}" srcOrd="0" destOrd="0" presId="urn:microsoft.com/office/officeart/2005/8/layout/vList5"/>
    <dgm:cxn modelId="{B2904993-3582-4B88-A7B0-700CBB39A7C8}" type="presParOf" srcId="{69DF2F13-DB36-46AB-8669-086C437AB6D7}" destId="{542D6276-55F9-45CC-BA5F-AFDAA95BBAFA}" srcOrd="1" destOrd="0" presId="urn:microsoft.com/office/officeart/2005/8/layout/vList5"/>
    <dgm:cxn modelId="{3E506226-FE34-4DD4-BAAE-843F2BC49240}" type="presParOf" srcId="{ADC7FE48-3429-4F5F-A366-BDD44C62B543}" destId="{AD70F5B6-4597-4E46-B889-010457BE7DEA}" srcOrd="3" destOrd="0" presId="urn:microsoft.com/office/officeart/2005/8/layout/vList5"/>
    <dgm:cxn modelId="{5FB7ED5E-91CC-45A2-9A84-431EB8046644}" type="presParOf" srcId="{ADC7FE48-3429-4F5F-A366-BDD44C62B543}" destId="{00F50C71-F597-4B5D-B5C0-EBB5CB6C2675}" srcOrd="4" destOrd="0" presId="urn:microsoft.com/office/officeart/2005/8/layout/vList5"/>
    <dgm:cxn modelId="{FFCBBCD2-F653-43C9-B92B-D0BAA0DF17BF}" type="presParOf" srcId="{00F50C71-F597-4B5D-B5C0-EBB5CB6C2675}" destId="{54205478-9C4A-4E7C-B699-119F813C839F}" srcOrd="0" destOrd="0" presId="urn:microsoft.com/office/officeart/2005/8/layout/vList5"/>
    <dgm:cxn modelId="{E00BF4FA-E1AE-41E6-A261-6DD613F5F881}" type="presParOf" srcId="{00F50C71-F597-4B5D-B5C0-EBB5CB6C2675}" destId="{ECC244B1-6EA3-4F0F-8184-F80D8938408E}" srcOrd="1" destOrd="0" presId="urn:microsoft.com/office/officeart/2005/8/layout/vList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7C0E55-3046-4870-8D7B-3735F0577F92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865C94EA-A99D-439C-B1BD-66ED83F7F617}">
      <dgm:prSet/>
      <dgm:spPr/>
      <dgm:t>
        <a:bodyPr/>
        <a:lstStyle/>
        <a:p>
          <a:pPr rtl="0"/>
          <a:r>
            <a:rPr lang="en-US" dirty="0" smtClean="0"/>
            <a:t>Customizations, Extensions, Preparation</a:t>
          </a:r>
          <a:endParaRPr lang="en-US" dirty="0"/>
        </a:p>
      </dgm:t>
    </dgm:pt>
    <dgm:pt modelId="{97F711AC-A03A-40BC-86E7-D1E6D2EEC0A9}" type="parTrans" cxnId="{EDC0893B-6619-4F09-A118-DB8D8A025F09}">
      <dgm:prSet/>
      <dgm:spPr/>
      <dgm:t>
        <a:bodyPr/>
        <a:lstStyle/>
        <a:p>
          <a:endParaRPr lang="en-US"/>
        </a:p>
      </dgm:t>
    </dgm:pt>
    <dgm:pt modelId="{A6BCB3E8-5557-4523-9379-1A5134956EDD}" type="sibTrans" cxnId="{EDC0893B-6619-4F09-A118-DB8D8A025F09}">
      <dgm:prSet/>
      <dgm:spPr/>
      <dgm:t>
        <a:bodyPr/>
        <a:lstStyle/>
        <a:p>
          <a:endParaRPr lang="en-US"/>
        </a:p>
      </dgm:t>
    </dgm:pt>
    <dgm:pt modelId="{9FCAEA0C-817E-4A00-93C1-54A8BFBA99C1}">
      <dgm:prSet/>
      <dgm:spPr/>
      <dgm:t>
        <a:bodyPr/>
        <a:lstStyle/>
        <a:p>
          <a:pPr rtl="0"/>
          <a:r>
            <a:rPr lang="en-US" dirty="0" smtClean="0"/>
            <a:t>Extending the Business flows </a:t>
          </a:r>
          <a:endParaRPr lang="en-US" dirty="0"/>
        </a:p>
      </dgm:t>
    </dgm:pt>
    <dgm:pt modelId="{57DF351F-75B2-4646-AEE9-9E742C91F534}" type="parTrans" cxnId="{F41A4994-C0D8-43EF-9114-F8CD5C58C663}">
      <dgm:prSet/>
      <dgm:spPr/>
      <dgm:t>
        <a:bodyPr/>
        <a:lstStyle/>
        <a:p>
          <a:endParaRPr lang="en-US"/>
        </a:p>
      </dgm:t>
    </dgm:pt>
    <dgm:pt modelId="{5AAE1CB1-722E-46D6-81E7-6683F93534E1}" type="sibTrans" cxnId="{F41A4994-C0D8-43EF-9114-F8CD5C58C663}">
      <dgm:prSet/>
      <dgm:spPr/>
      <dgm:t>
        <a:bodyPr/>
        <a:lstStyle/>
        <a:p>
          <a:endParaRPr lang="en-US"/>
        </a:p>
      </dgm:t>
    </dgm:pt>
    <dgm:pt modelId="{99D6C735-6476-41DA-9410-BA84C4074A9C}">
      <dgm:prSet/>
      <dgm:spPr/>
      <dgm:t>
        <a:bodyPr/>
        <a:lstStyle/>
        <a:p>
          <a:pPr rtl="0"/>
          <a:r>
            <a:rPr lang="en-US" dirty="0" smtClean="0"/>
            <a:t>AIA Design guidelines to be followed</a:t>
          </a:r>
          <a:endParaRPr lang="en-US" dirty="0"/>
        </a:p>
      </dgm:t>
    </dgm:pt>
    <dgm:pt modelId="{640832D7-26B2-4BAA-A664-C0AB422920B6}" type="parTrans" cxnId="{930A8280-93BF-46E1-B8F7-C6823CB21C8A}">
      <dgm:prSet/>
      <dgm:spPr/>
      <dgm:t>
        <a:bodyPr/>
        <a:lstStyle/>
        <a:p>
          <a:endParaRPr lang="en-US"/>
        </a:p>
      </dgm:t>
    </dgm:pt>
    <dgm:pt modelId="{4ECAC55C-B379-4DDC-93E4-92C67A1D14D4}" type="sibTrans" cxnId="{930A8280-93BF-46E1-B8F7-C6823CB21C8A}">
      <dgm:prSet/>
      <dgm:spPr/>
      <dgm:t>
        <a:bodyPr/>
        <a:lstStyle/>
        <a:p>
          <a:endParaRPr lang="en-US"/>
        </a:p>
      </dgm:t>
    </dgm:pt>
    <dgm:pt modelId="{3A18A62F-58E7-4060-81C1-66CF9EF54C97}">
      <dgm:prSet/>
      <dgm:spPr/>
      <dgm:t>
        <a:bodyPr/>
        <a:lstStyle/>
        <a:p>
          <a:pPr rtl="0"/>
          <a:r>
            <a:rPr lang="en-US" dirty="0" smtClean="0"/>
            <a:t>Maintaining </a:t>
          </a:r>
          <a:r>
            <a:rPr lang="en-US" dirty="0" err="1" smtClean="0"/>
            <a:t>Transactionality</a:t>
          </a:r>
          <a:r>
            <a:rPr lang="en-US" dirty="0" smtClean="0"/>
            <a:t> on a all-or nothing transaction</a:t>
          </a:r>
          <a:endParaRPr lang="en-US" dirty="0"/>
        </a:p>
      </dgm:t>
    </dgm:pt>
    <dgm:pt modelId="{411FDA0E-6BF2-461D-8BC4-6D9690E6F74E}" type="parTrans" cxnId="{6A2B3646-A369-4ECE-875A-52C23CFD3C71}">
      <dgm:prSet/>
      <dgm:spPr/>
      <dgm:t>
        <a:bodyPr/>
        <a:lstStyle/>
        <a:p>
          <a:endParaRPr lang="en-US"/>
        </a:p>
      </dgm:t>
    </dgm:pt>
    <dgm:pt modelId="{80C87AC1-C82B-4D52-8D20-EEC1AAD33CD0}" type="sibTrans" cxnId="{6A2B3646-A369-4ECE-875A-52C23CFD3C71}">
      <dgm:prSet/>
      <dgm:spPr/>
      <dgm:t>
        <a:bodyPr/>
        <a:lstStyle/>
        <a:p>
          <a:endParaRPr lang="en-US"/>
        </a:p>
      </dgm:t>
    </dgm:pt>
    <dgm:pt modelId="{91B8E79F-7A09-4F44-8F31-7C6906B3A909}">
      <dgm:prSet/>
      <dgm:spPr/>
      <dgm:t>
        <a:bodyPr/>
        <a:lstStyle/>
        <a:p>
          <a:pPr rtl="0"/>
          <a:r>
            <a:rPr lang="en-US" dirty="0" smtClean="0"/>
            <a:t>Cross – Reference &amp; DVM Mappings </a:t>
          </a:r>
          <a:endParaRPr lang="en-US" dirty="0"/>
        </a:p>
      </dgm:t>
    </dgm:pt>
    <dgm:pt modelId="{50D6F1AF-4BEE-4BBE-A52D-042ED4E1E4B8}" type="parTrans" cxnId="{42D20132-68FE-40C3-9A1E-B2E1CF2E22D5}">
      <dgm:prSet/>
      <dgm:spPr/>
      <dgm:t>
        <a:bodyPr/>
        <a:lstStyle/>
        <a:p>
          <a:endParaRPr lang="en-US"/>
        </a:p>
      </dgm:t>
    </dgm:pt>
    <dgm:pt modelId="{85B43347-D557-4CF2-B7D1-29688C9C86BB}" type="sibTrans" cxnId="{42D20132-68FE-40C3-9A1E-B2E1CF2E22D5}">
      <dgm:prSet/>
      <dgm:spPr/>
      <dgm:t>
        <a:bodyPr/>
        <a:lstStyle/>
        <a:p>
          <a:endParaRPr lang="en-US"/>
        </a:p>
      </dgm:t>
    </dgm:pt>
    <dgm:pt modelId="{1412C108-6AF9-4A90-A445-FDCC8C3019D3}">
      <dgm:prSet/>
      <dgm:spPr/>
      <dgm:t>
        <a:bodyPr/>
        <a:lstStyle/>
        <a:p>
          <a:pPr rtl="0"/>
          <a:r>
            <a:rPr lang="en-US" dirty="0" smtClean="0"/>
            <a:t>Easy to maintain, but requires data setup &amp; planning</a:t>
          </a:r>
          <a:endParaRPr lang="en-US" dirty="0"/>
        </a:p>
      </dgm:t>
    </dgm:pt>
    <dgm:pt modelId="{DEC261F9-87B3-4A2D-B7D2-ADC8F75818E0}" type="parTrans" cxnId="{1DD7EFC6-3FC1-4826-B735-1172FCD24301}">
      <dgm:prSet/>
      <dgm:spPr/>
      <dgm:t>
        <a:bodyPr/>
        <a:lstStyle/>
        <a:p>
          <a:endParaRPr lang="en-US"/>
        </a:p>
      </dgm:t>
    </dgm:pt>
    <dgm:pt modelId="{E645CCE9-4112-44B4-BAAC-7CBA48206769}" type="sibTrans" cxnId="{1DD7EFC6-3FC1-4826-B735-1172FCD24301}">
      <dgm:prSet/>
      <dgm:spPr/>
      <dgm:t>
        <a:bodyPr/>
        <a:lstStyle/>
        <a:p>
          <a:endParaRPr lang="en-US"/>
        </a:p>
      </dgm:t>
    </dgm:pt>
    <dgm:pt modelId="{958B63B6-24D1-4924-B89F-08CBA4884A99}">
      <dgm:prSet/>
      <dgm:spPr/>
      <dgm:t>
        <a:bodyPr/>
        <a:lstStyle/>
        <a:p>
          <a:pPr rtl="0"/>
          <a:r>
            <a:rPr lang="en-US" dirty="0" smtClean="0"/>
            <a:t>EBS Side patches </a:t>
          </a:r>
          <a:endParaRPr lang="en-US" dirty="0"/>
        </a:p>
      </dgm:t>
    </dgm:pt>
    <dgm:pt modelId="{B9FBD22B-07FC-4507-8566-7A5145CA483A}" type="parTrans" cxnId="{0AD0AA4B-0636-4715-B4C1-4E53D5AB9FBD}">
      <dgm:prSet/>
      <dgm:spPr/>
      <dgm:t>
        <a:bodyPr/>
        <a:lstStyle/>
        <a:p>
          <a:endParaRPr lang="en-US"/>
        </a:p>
      </dgm:t>
    </dgm:pt>
    <dgm:pt modelId="{9B7AE8CC-D4D1-4036-8AF2-BDABE6AA3716}" type="sibTrans" cxnId="{0AD0AA4B-0636-4715-B4C1-4E53D5AB9FBD}">
      <dgm:prSet/>
      <dgm:spPr/>
      <dgm:t>
        <a:bodyPr/>
        <a:lstStyle/>
        <a:p>
          <a:endParaRPr lang="en-US"/>
        </a:p>
      </dgm:t>
    </dgm:pt>
    <dgm:pt modelId="{B3C48E69-FD4D-46F4-B3AF-E5F0B4CF2842}">
      <dgm:prSet/>
      <dgm:spPr/>
      <dgm:t>
        <a:bodyPr/>
        <a:lstStyle/>
        <a:p>
          <a:pPr rtl="0"/>
          <a:r>
            <a:rPr lang="en-US" dirty="0" smtClean="0"/>
            <a:t>ECO Reference information </a:t>
          </a:r>
          <a:endParaRPr lang="en-US" dirty="0"/>
        </a:p>
      </dgm:t>
    </dgm:pt>
    <dgm:pt modelId="{D7087F2B-FD81-46ED-A4D7-12E8AD8190D1}" type="parTrans" cxnId="{032446DD-4322-4D1E-AA6A-73A4EF0AC8DA}">
      <dgm:prSet/>
      <dgm:spPr/>
      <dgm:t>
        <a:bodyPr/>
        <a:lstStyle/>
        <a:p>
          <a:endParaRPr lang="en-US"/>
        </a:p>
      </dgm:t>
    </dgm:pt>
    <dgm:pt modelId="{0F4F2444-D392-4D22-81B9-0B0F24E384D9}" type="sibTrans" cxnId="{032446DD-4322-4D1E-AA6A-73A4EF0AC8DA}">
      <dgm:prSet/>
      <dgm:spPr/>
      <dgm:t>
        <a:bodyPr/>
        <a:lstStyle/>
        <a:p>
          <a:endParaRPr lang="en-US"/>
        </a:p>
      </dgm:t>
    </dgm:pt>
    <dgm:pt modelId="{00EE2BB7-D191-4C17-BBCE-ADA2954B3CD9}" type="pres">
      <dgm:prSet presAssocID="{257C0E55-3046-4870-8D7B-3735F0577F92}" presName="linear" presStyleCnt="0">
        <dgm:presLayoutVars>
          <dgm:animLvl val="lvl"/>
          <dgm:resizeHandles val="exact"/>
        </dgm:presLayoutVars>
      </dgm:prSet>
      <dgm:spPr/>
    </dgm:pt>
    <dgm:pt modelId="{133DDD5A-8E3E-4A8F-9041-CADC6B31D285}" type="pres">
      <dgm:prSet presAssocID="{865C94EA-A99D-439C-B1BD-66ED83F7F61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80125F4-2ECA-4BF8-9C64-0294A948D3E5}" type="pres">
      <dgm:prSet presAssocID="{865C94EA-A99D-439C-B1BD-66ED83F7F617}" presName="childText" presStyleLbl="revTx" presStyleIdx="0" presStyleCnt="2">
        <dgm:presLayoutVars>
          <dgm:bulletEnabled val="1"/>
        </dgm:presLayoutVars>
      </dgm:prSet>
      <dgm:spPr/>
    </dgm:pt>
    <dgm:pt modelId="{8667C1B4-2B27-451A-B3C9-445DACDDA869}" type="pres">
      <dgm:prSet presAssocID="{91B8E79F-7A09-4F44-8F31-7C6906B3A90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1534D6D-C0D6-4B58-9DDB-61FAACD672CD}" type="pres">
      <dgm:prSet presAssocID="{91B8E79F-7A09-4F44-8F31-7C6906B3A909}" presName="childText" presStyleLbl="revTx" presStyleIdx="1" presStyleCnt="2">
        <dgm:presLayoutVars>
          <dgm:bulletEnabled val="1"/>
        </dgm:presLayoutVars>
      </dgm:prSet>
      <dgm:spPr/>
    </dgm:pt>
    <dgm:pt modelId="{8ABDD65F-11AF-400B-AECC-7BF1974169E8}" type="pres">
      <dgm:prSet presAssocID="{958B63B6-24D1-4924-B89F-08CBA4884A9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203D6A9-05AE-4AF0-9D11-C2CF27093887}" type="pres">
      <dgm:prSet presAssocID="{9B7AE8CC-D4D1-4036-8AF2-BDABE6AA3716}" presName="spacer" presStyleCnt="0"/>
      <dgm:spPr/>
    </dgm:pt>
    <dgm:pt modelId="{A8E4A335-0B56-4EA7-997F-F11FFC907368}" type="pres">
      <dgm:prSet presAssocID="{B3C48E69-FD4D-46F4-B3AF-E5F0B4CF284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30A8280-93BF-46E1-B8F7-C6823CB21C8A}" srcId="{9FCAEA0C-817E-4A00-93C1-54A8BFBA99C1}" destId="{99D6C735-6476-41DA-9410-BA84C4074A9C}" srcOrd="0" destOrd="0" parTransId="{640832D7-26B2-4BAA-A664-C0AB422920B6}" sibTransId="{4ECAC55C-B379-4DDC-93E4-92C67A1D14D4}"/>
    <dgm:cxn modelId="{42D20132-68FE-40C3-9A1E-B2E1CF2E22D5}" srcId="{257C0E55-3046-4870-8D7B-3735F0577F92}" destId="{91B8E79F-7A09-4F44-8F31-7C6906B3A909}" srcOrd="1" destOrd="0" parTransId="{50D6F1AF-4BEE-4BBE-A52D-042ED4E1E4B8}" sibTransId="{85B43347-D557-4CF2-B7D1-29688C9C86BB}"/>
    <dgm:cxn modelId="{F41A4994-C0D8-43EF-9114-F8CD5C58C663}" srcId="{865C94EA-A99D-439C-B1BD-66ED83F7F617}" destId="{9FCAEA0C-817E-4A00-93C1-54A8BFBA99C1}" srcOrd="0" destOrd="0" parTransId="{57DF351F-75B2-4646-AEE9-9E742C91F534}" sibTransId="{5AAE1CB1-722E-46D6-81E7-6683F93534E1}"/>
    <dgm:cxn modelId="{B83C1F3A-DC2A-4357-BC73-74705BA88C7A}" type="presOf" srcId="{257C0E55-3046-4870-8D7B-3735F0577F92}" destId="{00EE2BB7-D191-4C17-BBCE-ADA2954B3CD9}" srcOrd="0" destOrd="0" presId="urn:microsoft.com/office/officeart/2005/8/layout/vList2"/>
    <dgm:cxn modelId="{6A2B3646-A369-4ECE-875A-52C23CFD3C71}" srcId="{9FCAEA0C-817E-4A00-93C1-54A8BFBA99C1}" destId="{3A18A62F-58E7-4060-81C1-66CF9EF54C97}" srcOrd="1" destOrd="0" parTransId="{411FDA0E-6BF2-461D-8BC4-6D9690E6F74E}" sibTransId="{80C87AC1-C82B-4D52-8D20-EEC1AAD33CD0}"/>
    <dgm:cxn modelId="{BD555C67-6517-4CF0-A02A-692A2CBB4B30}" type="presOf" srcId="{3A18A62F-58E7-4060-81C1-66CF9EF54C97}" destId="{F80125F4-2ECA-4BF8-9C64-0294A948D3E5}" srcOrd="0" destOrd="2" presId="urn:microsoft.com/office/officeart/2005/8/layout/vList2"/>
    <dgm:cxn modelId="{421A843F-C252-4043-B54D-DB77D0B84F79}" type="presOf" srcId="{B3C48E69-FD4D-46F4-B3AF-E5F0B4CF2842}" destId="{A8E4A335-0B56-4EA7-997F-F11FFC907368}" srcOrd="0" destOrd="0" presId="urn:microsoft.com/office/officeart/2005/8/layout/vList2"/>
    <dgm:cxn modelId="{466B468E-626D-46EB-A48A-71A79BC66F35}" type="presOf" srcId="{865C94EA-A99D-439C-B1BD-66ED83F7F617}" destId="{133DDD5A-8E3E-4A8F-9041-CADC6B31D285}" srcOrd="0" destOrd="0" presId="urn:microsoft.com/office/officeart/2005/8/layout/vList2"/>
    <dgm:cxn modelId="{D0AA0938-72E0-4BAB-B676-7C9D2F1D8A19}" type="presOf" srcId="{1412C108-6AF9-4A90-A445-FDCC8C3019D3}" destId="{A1534D6D-C0D6-4B58-9DDB-61FAACD672CD}" srcOrd="0" destOrd="0" presId="urn:microsoft.com/office/officeart/2005/8/layout/vList2"/>
    <dgm:cxn modelId="{EDC0893B-6619-4F09-A118-DB8D8A025F09}" srcId="{257C0E55-3046-4870-8D7B-3735F0577F92}" destId="{865C94EA-A99D-439C-B1BD-66ED83F7F617}" srcOrd="0" destOrd="0" parTransId="{97F711AC-A03A-40BC-86E7-D1E6D2EEC0A9}" sibTransId="{A6BCB3E8-5557-4523-9379-1A5134956EDD}"/>
    <dgm:cxn modelId="{0AD0AA4B-0636-4715-B4C1-4E53D5AB9FBD}" srcId="{257C0E55-3046-4870-8D7B-3735F0577F92}" destId="{958B63B6-24D1-4924-B89F-08CBA4884A99}" srcOrd="2" destOrd="0" parTransId="{B9FBD22B-07FC-4507-8566-7A5145CA483A}" sibTransId="{9B7AE8CC-D4D1-4036-8AF2-BDABE6AA3716}"/>
    <dgm:cxn modelId="{CA92C234-E5AA-480C-BED7-7A1F840BF4A4}" type="presOf" srcId="{9FCAEA0C-817E-4A00-93C1-54A8BFBA99C1}" destId="{F80125F4-2ECA-4BF8-9C64-0294A948D3E5}" srcOrd="0" destOrd="0" presId="urn:microsoft.com/office/officeart/2005/8/layout/vList2"/>
    <dgm:cxn modelId="{AA39498A-E7EB-4C97-AEEA-D2A2E183A717}" type="presOf" srcId="{99D6C735-6476-41DA-9410-BA84C4074A9C}" destId="{F80125F4-2ECA-4BF8-9C64-0294A948D3E5}" srcOrd="0" destOrd="1" presId="urn:microsoft.com/office/officeart/2005/8/layout/vList2"/>
    <dgm:cxn modelId="{032446DD-4322-4D1E-AA6A-73A4EF0AC8DA}" srcId="{257C0E55-3046-4870-8D7B-3735F0577F92}" destId="{B3C48E69-FD4D-46F4-B3AF-E5F0B4CF2842}" srcOrd="3" destOrd="0" parTransId="{D7087F2B-FD81-46ED-A4D7-12E8AD8190D1}" sibTransId="{0F4F2444-D392-4D22-81B9-0B0F24E384D9}"/>
    <dgm:cxn modelId="{54C1B56A-F55F-404E-8496-A8288FDE1A47}" type="presOf" srcId="{91B8E79F-7A09-4F44-8F31-7C6906B3A909}" destId="{8667C1B4-2B27-451A-B3C9-445DACDDA869}" srcOrd="0" destOrd="0" presId="urn:microsoft.com/office/officeart/2005/8/layout/vList2"/>
    <dgm:cxn modelId="{6646697A-8DD5-45B7-90AE-1933469B1A53}" type="presOf" srcId="{958B63B6-24D1-4924-B89F-08CBA4884A99}" destId="{8ABDD65F-11AF-400B-AECC-7BF1974169E8}" srcOrd="0" destOrd="0" presId="urn:microsoft.com/office/officeart/2005/8/layout/vList2"/>
    <dgm:cxn modelId="{1DD7EFC6-3FC1-4826-B735-1172FCD24301}" srcId="{91B8E79F-7A09-4F44-8F31-7C6906B3A909}" destId="{1412C108-6AF9-4A90-A445-FDCC8C3019D3}" srcOrd="0" destOrd="0" parTransId="{DEC261F9-87B3-4A2D-B7D2-ADC8F75818E0}" sibTransId="{E645CCE9-4112-44B4-BAAC-7CBA48206769}"/>
    <dgm:cxn modelId="{719CD6CF-7000-471F-8F39-C0B01238FA99}" type="presParOf" srcId="{00EE2BB7-D191-4C17-BBCE-ADA2954B3CD9}" destId="{133DDD5A-8E3E-4A8F-9041-CADC6B31D285}" srcOrd="0" destOrd="0" presId="urn:microsoft.com/office/officeart/2005/8/layout/vList2"/>
    <dgm:cxn modelId="{51C7AB17-0EC0-4F25-9BC7-219942A2842E}" type="presParOf" srcId="{00EE2BB7-D191-4C17-BBCE-ADA2954B3CD9}" destId="{F80125F4-2ECA-4BF8-9C64-0294A948D3E5}" srcOrd="1" destOrd="0" presId="urn:microsoft.com/office/officeart/2005/8/layout/vList2"/>
    <dgm:cxn modelId="{8EE7BD6A-DFAC-452D-BE15-E733D665A536}" type="presParOf" srcId="{00EE2BB7-D191-4C17-BBCE-ADA2954B3CD9}" destId="{8667C1B4-2B27-451A-B3C9-445DACDDA869}" srcOrd="2" destOrd="0" presId="urn:microsoft.com/office/officeart/2005/8/layout/vList2"/>
    <dgm:cxn modelId="{D5EF8960-7F85-4FCD-BE0A-8F2F46720C79}" type="presParOf" srcId="{00EE2BB7-D191-4C17-BBCE-ADA2954B3CD9}" destId="{A1534D6D-C0D6-4B58-9DDB-61FAACD672CD}" srcOrd="3" destOrd="0" presId="urn:microsoft.com/office/officeart/2005/8/layout/vList2"/>
    <dgm:cxn modelId="{A637A06E-47CB-4C94-A2B0-645B52E42FFD}" type="presParOf" srcId="{00EE2BB7-D191-4C17-BBCE-ADA2954B3CD9}" destId="{8ABDD65F-11AF-400B-AECC-7BF1974169E8}" srcOrd="4" destOrd="0" presId="urn:microsoft.com/office/officeart/2005/8/layout/vList2"/>
    <dgm:cxn modelId="{DC93BA90-AD2B-4055-9961-3663C0332B79}" type="presParOf" srcId="{00EE2BB7-D191-4C17-BBCE-ADA2954B3CD9}" destId="{1203D6A9-05AE-4AF0-9D11-C2CF27093887}" srcOrd="5" destOrd="0" presId="urn:microsoft.com/office/officeart/2005/8/layout/vList2"/>
    <dgm:cxn modelId="{31BBB3DD-779C-4495-8CDC-A91751B0D844}" type="presParOf" srcId="{00EE2BB7-D191-4C17-BBCE-ADA2954B3CD9}" destId="{A8E4A335-0B56-4EA7-997F-F11FFC907368}" srcOrd="6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EDC528-F96A-4B02-AC38-C8776E3312C3}" type="doc">
      <dgm:prSet loTypeId="urn:microsoft.com/office/officeart/2005/8/layout/hProcess9" loCatId="process" qsTypeId="urn:microsoft.com/office/officeart/2005/8/quickstyle/3d3" qsCatId="3D" csTypeId="urn:microsoft.com/office/officeart/2005/8/colors/accent2_2" csCatId="accent2" phldr="1"/>
      <dgm:spPr/>
    </dgm:pt>
    <dgm:pt modelId="{CCDAFF7F-A50A-4D11-8EE9-A290D9B7DD8C}">
      <dgm:prSet phldrT="[Text]"/>
      <dgm:spPr/>
      <dgm:t>
        <a:bodyPr/>
        <a:lstStyle/>
        <a:p>
          <a:r>
            <a:rPr lang="en-US" dirty="0" smtClean="0"/>
            <a:t>Functional</a:t>
          </a:r>
          <a:endParaRPr lang="en-US" dirty="0"/>
        </a:p>
      </dgm:t>
    </dgm:pt>
    <dgm:pt modelId="{2F9843C1-D887-4BB3-8BC6-F93B55237BC4}" type="parTrans" cxnId="{1880E3DC-CE20-4EBD-8222-32578250EE2D}">
      <dgm:prSet/>
      <dgm:spPr/>
      <dgm:t>
        <a:bodyPr/>
        <a:lstStyle/>
        <a:p>
          <a:endParaRPr lang="en-US"/>
        </a:p>
      </dgm:t>
    </dgm:pt>
    <dgm:pt modelId="{7AEF532C-2105-4472-BAEE-9F747FBD104E}" type="sibTrans" cxnId="{1880E3DC-CE20-4EBD-8222-32578250EE2D}">
      <dgm:prSet/>
      <dgm:spPr/>
      <dgm:t>
        <a:bodyPr/>
        <a:lstStyle/>
        <a:p>
          <a:endParaRPr lang="en-US"/>
        </a:p>
      </dgm:t>
    </dgm:pt>
    <dgm:pt modelId="{AB653D5D-239B-4322-9787-559CD602CE2C}">
      <dgm:prSet phldrT="[Text]"/>
      <dgm:spPr/>
      <dgm:t>
        <a:bodyPr/>
        <a:lstStyle/>
        <a:p>
          <a:r>
            <a:rPr lang="en-US" dirty="0" smtClean="0"/>
            <a:t>Customer</a:t>
          </a:r>
          <a:endParaRPr lang="en-US" dirty="0"/>
        </a:p>
      </dgm:t>
    </dgm:pt>
    <dgm:pt modelId="{B925F2F9-EB22-42CA-AC9B-2FFFDB53655E}" type="parTrans" cxnId="{B2A4A35C-F96B-483D-B9C1-80CF2618A3BF}">
      <dgm:prSet/>
      <dgm:spPr/>
      <dgm:t>
        <a:bodyPr/>
        <a:lstStyle/>
        <a:p>
          <a:endParaRPr lang="en-US"/>
        </a:p>
      </dgm:t>
    </dgm:pt>
    <dgm:pt modelId="{18C6100F-D93B-4B85-8308-820602E16AF9}" type="sibTrans" cxnId="{B2A4A35C-F96B-483D-B9C1-80CF2618A3BF}">
      <dgm:prSet/>
      <dgm:spPr/>
      <dgm:t>
        <a:bodyPr/>
        <a:lstStyle/>
        <a:p>
          <a:endParaRPr lang="en-US"/>
        </a:p>
      </dgm:t>
    </dgm:pt>
    <dgm:pt modelId="{C1FB595E-FEAD-45ED-97C2-5BB2E97311C1}">
      <dgm:prSet phldrT="[Text]"/>
      <dgm:spPr/>
      <dgm:t>
        <a:bodyPr/>
        <a:lstStyle/>
        <a:p>
          <a:r>
            <a:rPr lang="en-US" dirty="0" smtClean="0"/>
            <a:t>Development</a:t>
          </a:r>
          <a:endParaRPr lang="en-US" dirty="0"/>
        </a:p>
      </dgm:t>
    </dgm:pt>
    <dgm:pt modelId="{2BAA9577-7106-4ABF-96E6-665D5EF8BDD9}" type="parTrans" cxnId="{1863B147-0D8D-4FBA-A889-33192AA932B8}">
      <dgm:prSet/>
      <dgm:spPr/>
      <dgm:t>
        <a:bodyPr/>
        <a:lstStyle/>
        <a:p>
          <a:endParaRPr lang="en-US"/>
        </a:p>
      </dgm:t>
    </dgm:pt>
    <dgm:pt modelId="{4B3677C5-408F-48A8-96C3-8FE3897DD4B0}" type="sibTrans" cxnId="{1863B147-0D8D-4FBA-A889-33192AA932B8}">
      <dgm:prSet/>
      <dgm:spPr/>
      <dgm:t>
        <a:bodyPr/>
        <a:lstStyle/>
        <a:p>
          <a:endParaRPr lang="en-US"/>
        </a:p>
      </dgm:t>
    </dgm:pt>
    <dgm:pt modelId="{9CF1EB55-E252-44B7-A2A9-D8B698CAB77F}">
      <dgm:prSet phldrT="[Text]"/>
      <dgm:spPr/>
      <dgm:t>
        <a:bodyPr/>
        <a:lstStyle/>
        <a:p>
          <a:r>
            <a:rPr lang="en-US" dirty="0" smtClean="0"/>
            <a:t>Technical</a:t>
          </a:r>
          <a:endParaRPr lang="en-US" dirty="0"/>
        </a:p>
      </dgm:t>
    </dgm:pt>
    <dgm:pt modelId="{DC32239E-E64C-4A8A-9864-91E4ABC31523}" type="parTrans" cxnId="{7016BDA0-28DC-4B6B-9D50-0C500A6EE8FE}">
      <dgm:prSet/>
      <dgm:spPr/>
      <dgm:t>
        <a:bodyPr/>
        <a:lstStyle/>
        <a:p>
          <a:endParaRPr lang="en-US"/>
        </a:p>
      </dgm:t>
    </dgm:pt>
    <dgm:pt modelId="{0EB4B9BE-73A7-40F4-A931-4A0AD331F9AE}" type="sibTrans" cxnId="{7016BDA0-28DC-4B6B-9D50-0C500A6EE8FE}">
      <dgm:prSet/>
      <dgm:spPr/>
      <dgm:t>
        <a:bodyPr/>
        <a:lstStyle/>
        <a:p>
          <a:endParaRPr lang="en-US"/>
        </a:p>
      </dgm:t>
    </dgm:pt>
    <dgm:pt modelId="{9AAF3B59-0DA7-485D-A1DB-2580F76DB356}" type="pres">
      <dgm:prSet presAssocID="{79EDC528-F96A-4B02-AC38-C8776E3312C3}" presName="CompostProcess" presStyleCnt="0">
        <dgm:presLayoutVars>
          <dgm:dir/>
          <dgm:resizeHandles val="exact"/>
        </dgm:presLayoutVars>
      </dgm:prSet>
      <dgm:spPr/>
    </dgm:pt>
    <dgm:pt modelId="{931D3717-60FB-4C77-B391-5687B1F39E84}" type="pres">
      <dgm:prSet presAssocID="{79EDC528-F96A-4B02-AC38-C8776E3312C3}" presName="arrow" presStyleLbl="bgShp" presStyleIdx="0" presStyleCnt="1" custScaleX="117647" custLinFactNeighborX="2070" custLinFactNeighborY="-71865"/>
      <dgm:spPr/>
    </dgm:pt>
    <dgm:pt modelId="{793FA842-65CA-4587-9D7C-733CDACC94D4}" type="pres">
      <dgm:prSet presAssocID="{79EDC528-F96A-4B02-AC38-C8776E3312C3}" presName="linearProcess" presStyleCnt="0"/>
      <dgm:spPr/>
    </dgm:pt>
    <dgm:pt modelId="{93E72205-E5C1-4518-842F-B610CE2903A4}" type="pres">
      <dgm:prSet presAssocID="{CCDAFF7F-A50A-4D11-8EE9-A290D9B7DD8C}" presName="textNode" presStyleLbl="node1" presStyleIdx="0" presStyleCnt="4" custScaleX="59378" custLinFactNeighborX="-88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F39205-0DBC-431F-A9E3-637AD63B3A30}" type="pres">
      <dgm:prSet presAssocID="{7AEF532C-2105-4472-BAEE-9F747FBD104E}" presName="sibTrans" presStyleCnt="0"/>
      <dgm:spPr/>
    </dgm:pt>
    <dgm:pt modelId="{EEDB4571-A5C7-45C8-8E1A-7C57ADAC751D}" type="pres">
      <dgm:prSet presAssocID="{AB653D5D-239B-4322-9787-559CD602CE2C}" presName="textNode" presStyleLbl="node1" presStyleIdx="1" presStyleCnt="4" custScaleX="59378" custLinFactNeighborX="-88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02DB5-ED25-44FF-AB6E-DA8633333D4A}" type="pres">
      <dgm:prSet presAssocID="{18C6100F-D93B-4B85-8308-820602E16AF9}" presName="sibTrans" presStyleCnt="0"/>
      <dgm:spPr/>
    </dgm:pt>
    <dgm:pt modelId="{665F64A6-FB63-4EDE-8BC2-7F15C28D65EA}" type="pres">
      <dgm:prSet presAssocID="{C1FB595E-FEAD-45ED-97C2-5BB2E97311C1}" presName="textNode" presStyleLbl="node1" presStyleIdx="2" presStyleCnt="4" custScaleX="59378" custLinFactNeighborX="-88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B552DC-42CD-450C-88B6-A56BFCCACC16}" type="pres">
      <dgm:prSet presAssocID="{4B3677C5-408F-48A8-96C3-8FE3897DD4B0}" presName="sibTrans" presStyleCnt="0"/>
      <dgm:spPr/>
    </dgm:pt>
    <dgm:pt modelId="{C4AAADDD-0F6B-4806-B54C-02E074AE4A90}" type="pres">
      <dgm:prSet presAssocID="{9CF1EB55-E252-44B7-A2A9-D8B698CAB77F}" presName="textNode" presStyleLbl="node1" presStyleIdx="3" presStyleCnt="4" custScaleX="59378" custLinFactNeighborX="-88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16BDA0-28DC-4B6B-9D50-0C500A6EE8FE}" srcId="{79EDC528-F96A-4B02-AC38-C8776E3312C3}" destId="{9CF1EB55-E252-44B7-A2A9-D8B698CAB77F}" srcOrd="3" destOrd="0" parTransId="{DC32239E-E64C-4A8A-9864-91E4ABC31523}" sibTransId="{0EB4B9BE-73A7-40F4-A931-4A0AD331F9AE}"/>
    <dgm:cxn modelId="{B2A4A35C-F96B-483D-B9C1-80CF2618A3BF}" srcId="{79EDC528-F96A-4B02-AC38-C8776E3312C3}" destId="{AB653D5D-239B-4322-9787-559CD602CE2C}" srcOrd="1" destOrd="0" parTransId="{B925F2F9-EB22-42CA-AC9B-2FFFDB53655E}" sibTransId="{18C6100F-D93B-4B85-8308-820602E16AF9}"/>
    <dgm:cxn modelId="{56A615BD-7D9C-437F-B39D-7E4C1BDA981E}" type="presOf" srcId="{AB653D5D-239B-4322-9787-559CD602CE2C}" destId="{EEDB4571-A5C7-45C8-8E1A-7C57ADAC751D}" srcOrd="0" destOrd="0" presId="urn:microsoft.com/office/officeart/2005/8/layout/hProcess9"/>
    <dgm:cxn modelId="{1880E3DC-CE20-4EBD-8222-32578250EE2D}" srcId="{79EDC528-F96A-4B02-AC38-C8776E3312C3}" destId="{CCDAFF7F-A50A-4D11-8EE9-A290D9B7DD8C}" srcOrd="0" destOrd="0" parTransId="{2F9843C1-D887-4BB3-8BC6-F93B55237BC4}" sibTransId="{7AEF532C-2105-4472-BAEE-9F747FBD104E}"/>
    <dgm:cxn modelId="{89636E66-82C2-41C0-BB5A-FED4CA0B8B45}" type="presOf" srcId="{CCDAFF7F-A50A-4D11-8EE9-A290D9B7DD8C}" destId="{93E72205-E5C1-4518-842F-B610CE2903A4}" srcOrd="0" destOrd="0" presId="urn:microsoft.com/office/officeart/2005/8/layout/hProcess9"/>
    <dgm:cxn modelId="{87CC44F2-E252-4E5C-8A5B-C4DC40EB01C2}" type="presOf" srcId="{C1FB595E-FEAD-45ED-97C2-5BB2E97311C1}" destId="{665F64A6-FB63-4EDE-8BC2-7F15C28D65EA}" srcOrd="0" destOrd="0" presId="urn:microsoft.com/office/officeart/2005/8/layout/hProcess9"/>
    <dgm:cxn modelId="{C2D3A320-BE66-4F91-9AA6-E39B5037AE40}" type="presOf" srcId="{79EDC528-F96A-4B02-AC38-C8776E3312C3}" destId="{9AAF3B59-0DA7-485D-A1DB-2580F76DB356}" srcOrd="0" destOrd="0" presId="urn:microsoft.com/office/officeart/2005/8/layout/hProcess9"/>
    <dgm:cxn modelId="{1863B147-0D8D-4FBA-A889-33192AA932B8}" srcId="{79EDC528-F96A-4B02-AC38-C8776E3312C3}" destId="{C1FB595E-FEAD-45ED-97C2-5BB2E97311C1}" srcOrd="2" destOrd="0" parTransId="{2BAA9577-7106-4ABF-96E6-665D5EF8BDD9}" sibTransId="{4B3677C5-408F-48A8-96C3-8FE3897DD4B0}"/>
    <dgm:cxn modelId="{60B9350B-77CA-4255-A2C4-188E4041A7C4}" type="presOf" srcId="{9CF1EB55-E252-44B7-A2A9-D8B698CAB77F}" destId="{C4AAADDD-0F6B-4806-B54C-02E074AE4A90}" srcOrd="0" destOrd="0" presId="urn:microsoft.com/office/officeart/2005/8/layout/hProcess9"/>
    <dgm:cxn modelId="{CE4D1A8E-8454-40E8-A606-27422324DC19}" type="presParOf" srcId="{9AAF3B59-0DA7-485D-A1DB-2580F76DB356}" destId="{931D3717-60FB-4C77-B391-5687B1F39E84}" srcOrd="0" destOrd="0" presId="urn:microsoft.com/office/officeart/2005/8/layout/hProcess9"/>
    <dgm:cxn modelId="{92B5A74C-AF45-4650-BBE9-6507BE4AD5CD}" type="presParOf" srcId="{9AAF3B59-0DA7-485D-A1DB-2580F76DB356}" destId="{793FA842-65CA-4587-9D7C-733CDACC94D4}" srcOrd="1" destOrd="0" presId="urn:microsoft.com/office/officeart/2005/8/layout/hProcess9"/>
    <dgm:cxn modelId="{8C410B27-6F0D-4478-9464-7E8454D422B4}" type="presParOf" srcId="{793FA842-65CA-4587-9D7C-733CDACC94D4}" destId="{93E72205-E5C1-4518-842F-B610CE2903A4}" srcOrd="0" destOrd="0" presId="urn:microsoft.com/office/officeart/2005/8/layout/hProcess9"/>
    <dgm:cxn modelId="{D72D1EE7-1A43-466E-B924-48523191E7A5}" type="presParOf" srcId="{793FA842-65CA-4587-9D7C-733CDACC94D4}" destId="{A5F39205-0DBC-431F-A9E3-637AD63B3A30}" srcOrd="1" destOrd="0" presId="urn:microsoft.com/office/officeart/2005/8/layout/hProcess9"/>
    <dgm:cxn modelId="{F17D0B1D-F386-4F34-B939-C63A25514CD0}" type="presParOf" srcId="{793FA842-65CA-4587-9D7C-733CDACC94D4}" destId="{EEDB4571-A5C7-45C8-8E1A-7C57ADAC751D}" srcOrd="2" destOrd="0" presId="urn:microsoft.com/office/officeart/2005/8/layout/hProcess9"/>
    <dgm:cxn modelId="{C7967CCF-98C6-4205-BCF9-1D47193CB998}" type="presParOf" srcId="{793FA842-65CA-4587-9D7C-733CDACC94D4}" destId="{99A02DB5-ED25-44FF-AB6E-DA8633333D4A}" srcOrd="3" destOrd="0" presId="urn:microsoft.com/office/officeart/2005/8/layout/hProcess9"/>
    <dgm:cxn modelId="{64AFD692-F981-47C8-8E2A-6D332F78B964}" type="presParOf" srcId="{793FA842-65CA-4587-9D7C-733CDACC94D4}" destId="{665F64A6-FB63-4EDE-8BC2-7F15C28D65EA}" srcOrd="4" destOrd="0" presId="urn:microsoft.com/office/officeart/2005/8/layout/hProcess9"/>
    <dgm:cxn modelId="{78699A38-93CB-4508-B547-DBD003FD6D97}" type="presParOf" srcId="{793FA842-65CA-4587-9D7C-733CDACC94D4}" destId="{10B552DC-42CD-450C-88B6-A56BFCCACC16}" srcOrd="5" destOrd="0" presId="urn:microsoft.com/office/officeart/2005/8/layout/hProcess9"/>
    <dgm:cxn modelId="{038060B4-2CB1-4AA3-9A25-18695797FFE1}" type="presParOf" srcId="{793FA842-65CA-4587-9D7C-733CDACC94D4}" destId="{C4AAADDD-0F6B-4806-B54C-02E074AE4A90}" srcOrd="6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7084B71-9B75-4890-89FD-A5585145B475}" type="datetimeFigureOut">
              <a:rPr lang="en-US"/>
              <a:pPr>
                <a:defRPr/>
              </a:pPr>
              <a:t>8/18/2009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B1AC667-4EE4-4797-BFC6-F739E6F96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FE87589-7359-407B-99B0-37A26820CB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F00376-3D4E-4948-8632-E9F0582E4E15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en-US" sz="1600" b="1" dirty="0" smtClean="0">
                <a:latin typeface="Arial" pitchFamily="34" charset="0"/>
              </a:rPr>
              <a:t>PIP Packaging includes: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en-US" sz="1400" dirty="0" smtClean="0">
                <a:latin typeface="Arial" pitchFamily="34" charset="0"/>
              </a:rPr>
              <a:t>Pre-built integration content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en-US" sz="1400" dirty="0" smtClean="0">
                <a:latin typeface="Arial" pitchFamily="34" charset="0"/>
              </a:rPr>
              <a:t>Required ‘participating’ application ‘integration’ code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en-US" sz="1400" dirty="0" smtClean="0">
                <a:latin typeface="Arial" pitchFamily="34" charset="0"/>
              </a:rPr>
              <a:t>Restricted use license for Oracle </a:t>
            </a:r>
            <a:r>
              <a:rPr lang="en-US" sz="1400" dirty="0" err="1" smtClean="0">
                <a:latin typeface="Arial" pitchFamily="34" charset="0"/>
              </a:rPr>
              <a:t>iAS</a:t>
            </a:r>
            <a:r>
              <a:rPr lang="en-US" sz="1400" dirty="0" smtClean="0">
                <a:latin typeface="Arial" pitchFamily="34" charset="0"/>
              </a:rPr>
              <a:t> EE, SOA Suite &amp; DB EE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en-US" sz="1400" dirty="0" smtClean="0">
                <a:latin typeface="Arial" pitchFamily="34" charset="0"/>
              </a:rPr>
              <a:t>PIP Installer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en-US" sz="1400" dirty="0" smtClean="0">
                <a:latin typeface="Arial" pitchFamily="34" charset="0"/>
              </a:rPr>
              <a:t>Supporting documentation</a:t>
            </a:r>
          </a:p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8A8F26-4DE6-407E-924C-E651E216E198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8A993-325A-4FEF-8BBA-D94D9886F9E7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56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710AD-E526-43D4-8DE6-C72BFBFBD017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662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/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eaLnBrk="0" hangingPunct="0"/>
            <a:fld id="{99CB104A-C775-4C85-B11E-A3496BD07635}" type="slidenum">
              <a:rPr lang="en-US" sz="1200">
                <a:latin typeface="Times"/>
              </a:rPr>
              <a:pPr algn="r" eaLnBrk="0" hangingPunct="0"/>
              <a:t>5</a:t>
            </a:fld>
            <a:endParaRPr lang="en-US" sz="1200">
              <a:latin typeface="Time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C2503E-B0C9-45EA-95BC-A3986ED24905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765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27653" name="Slide Number Placeholder 3"/>
          <p:cNvSpPr txBox="1">
            <a:spLocks noGrp="1"/>
          </p:cNvSpPr>
          <p:nvPr/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eaLnBrk="0" hangingPunct="0"/>
            <a:fld id="{BCB5161D-6F00-4C0A-AE7C-766A763CE037}" type="slidenum">
              <a:rPr lang="en-US" sz="1200">
                <a:latin typeface="Times"/>
              </a:rPr>
              <a:pPr algn="r" eaLnBrk="0" hangingPunct="0"/>
              <a:t>6</a:t>
            </a:fld>
            <a:endParaRPr lang="en-US" sz="1200">
              <a:latin typeface="Time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1E1600-B771-43B2-AE9B-E26A1F6566FA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96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70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  <p:sp>
        <p:nvSpPr>
          <p:cNvPr id="29701" name="Slide Number Placeholder 3"/>
          <p:cNvSpPr txBox="1">
            <a:spLocks noGrp="1"/>
          </p:cNvSpPr>
          <p:nvPr/>
        </p:nvSpPr>
        <p:spPr bwMode="auto">
          <a:xfrm>
            <a:off x="3929063" y="87598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9" tIns="46154" rIns="92309" bIns="46154" anchor="b"/>
          <a:lstStyle/>
          <a:p>
            <a:pPr algn="r" eaLnBrk="0" hangingPunct="0"/>
            <a:fld id="{26AF0CE0-1149-46E3-88D2-1FC5ED540046}" type="slidenum">
              <a:rPr lang="en-US" sz="1200">
                <a:latin typeface="Times"/>
              </a:rPr>
              <a:pPr algn="r" eaLnBrk="0" hangingPunct="0"/>
              <a:t>7</a:t>
            </a:fld>
            <a:endParaRPr lang="en-US" sz="1200">
              <a:latin typeface="Time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60F04-7B16-49EF-B286-EB961304F6C9}" type="slidenum">
              <a:rPr lang="en-GB" smtClean="0">
                <a:latin typeface="Arial" pitchFamily="34" charset="0"/>
              </a:rPr>
              <a:pPr/>
              <a:t>11</a:t>
            </a:fld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60F04-7B16-49EF-B286-EB961304F6C9}" type="slidenum">
              <a:rPr lang="en-GB" smtClean="0">
                <a:latin typeface="Arial" pitchFamily="34" charset="0"/>
              </a:rPr>
              <a:pPr/>
              <a:t>12</a:t>
            </a:fld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-Template-TITLE-Master-960x7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rgbClr val="F47C2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098130AC-989E-4FAD-97FE-D1A518D49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C6B6E655-F5D4-450A-8D3E-A7CC39533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E59587BE-4906-4E7E-BD05-3B4111B4D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Orac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962400"/>
            <a:ext cx="2895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19400" cy="2819400"/>
          </a:xfrm>
          <a:prstGeom prst="rect">
            <a:avLst/>
          </a:prstGeom>
          <a:solidFill>
            <a:srgbClr val="ADADAD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 eaLnBrk="0" hangingPunct="0">
              <a:defRPr/>
            </a:pPr>
            <a:r>
              <a:rPr lang="en-US" sz="1400" b="1">
                <a:solidFill>
                  <a:srgbClr val="000000"/>
                </a:solidFill>
                <a:latin typeface="Arial" charset="0"/>
              </a:rPr>
              <a:t>&lt;Insert Picture Here&gt;</a:t>
            </a:r>
          </a:p>
        </p:txBody>
      </p:sp>
      <p:pic>
        <p:nvPicPr>
          <p:cNvPr id="6" name="Picture 4" descr="Tall R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9144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Wide R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6975" y="914400"/>
            <a:ext cx="5407025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07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4800600"/>
            <a:ext cx="7772400" cy="860425"/>
          </a:xfrm>
        </p:spPr>
        <p:txBody>
          <a:bodyPr lIns="91440" tIns="45720" rIns="91440" bIns="45720"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407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715000"/>
            <a:ext cx="6400800" cy="7620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0725" y="1600200"/>
            <a:ext cx="3692525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228600"/>
            <a:ext cx="968375" cy="36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CC8D2211-4C98-4DD9-A8C9-B25AC579F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67475" y="227013"/>
            <a:ext cx="19272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7013"/>
            <a:ext cx="56292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4093C532-8512-434B-B3EA-44C0F62B2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6418E728-5BE3-475F-B66E-409C36B2E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FB7FF7B6-D34A-416F-B5CB-4DE2B3169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9049D3BF-F3F0-4609-A369-3DA920191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629400"/>
            <a:ext cx="83058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58200" y="6629400"/>
            <a:ext cx="609600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920ECF09-2836-4849-81AE-C93766B55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89C5266B-2F65-4A1C-AD09-9409692B9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A872F165-5844-4847-B572-07BE1EE5A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w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PPT-Template-SLIDE-Master-960x720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Copyright </a:t>
            </a:r>
            <a:r>
              <a:rPr lang="en-US">
                <a:cs typeface="Arial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pic>
        <p:nvPicPr>
          <p:cNvPr id="2054" name="Picture 9" descr="Sierra-Atlantic-Logo-Small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039100" y="6105525"/>
            <a:ext cx="10287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629400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CEC01490-8EC9-4AE4-ADBB-CEA899123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4014" r:id="rId7"/>
    <p:sldLayoutId id="2147483999" r:id="rId8"/>
    <p:sldLayoutId id="2147484000" r:id="rId9"/>
    <p:sldLayoutId id="2147484001" r:id="rId10"/>
    <p:sldLayoutId id="2147484002" r:id="rId11"/>
    <p:sldLayoutId id="2147484003" r:id="rId12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7663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5000"/>
        <a:buFont typeface="Wingdings" pitchFamily="2" charset="2"/>
        <a:buChar char="§"/>
        <a:defRPr sz="2800">
          <a:solidFill>
            <a:srgbClr val="18457C"/>
          </a:solidFill>
          <a:latin typeface="+mn-lt"/>
          <a:ea typeface="+mn-ea"/>
          <a:cs typeface="+mn-cs"/>
        </a:defRPr>
      </a:lvl1pPr>
      <a:lvl2pPr marL="804863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 3" pitchFamily="18" charset="2"/>
        <a:buChar char="Æ"/>
        <a:defRPr sz="2400">
          <a:solidFill>
            <a:schemeClr val="hlink"/>
          </a:solidFill>
          <a:latin typeface="+mn-lt"/>
        </a:defRPr>
      </a:lvl2pPr>
      <a:lvl3pPr marL="1143000" indent="-2238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490663" indent="-2333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§"/>
        <a:defRPr sz="2000">
          <a:solidFill>
            <a:schemeClr val="hlink"/>
          </a:solidFill>
          <a:latin typeface="+mn-lt"/>
        </a:defRPr>
      </a:lvl4pPr>
      <a:lvl5pPr marL="1828800" indent="-22383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5pPr>
      <a:lvl6pPr marL="2286000" indent="-223838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743200" indent="-223838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200400" indent="-223838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657600" indent="-223838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d Ba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172200"/>
            <a:ext cx="91440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Small Red Square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688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5374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227013"/>
            <a:ext cx="75819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 and Second </a:t>
            </a:r>
            <a:br>
              <a:rPr lang="en-US" smtClean="0"/>
            </a:br>
            <a:r>
              <a:rPr lang="en-US" smtClean="0"/>
              <a:t>Line Like This</a:t>
            </a:r>
          </a:p>
        </p:txBody>
      </p:sp>
      <p:sp>
        <p:nvSpPr>
          <p:cNvPr id="1439750" name="Rectangle 6"/>
          <p:cNvSpPr>
            <a:spLocks noChangeArrowheads="1"/>
          </p:cNvSpPr>
          <p:nvPr/>
        </p:nvSpPr>
        <p:spPr bwMode="auto">
          <a:xfrm>
            <a:off x="0" y="61722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3079" name="Picture 7" descr="Oracle WHITE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620000" y="6226175"/>
            <a:ext cx="947738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97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53200"/>
            <a:ext cx="883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defRPr sz="9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9753" name="Text Box 9"/>
          <p:cNvSpPr txBox="1">
            <a:spLocks noChangeArrowheads="1"/>
          </p:cNvSpPr>
          <p:nvPr/>
        </p:nvSpPr>
        <p:spPr bwMode="auto">
          <a:xfrm>
            <a:off x="1203325" y="3592513"/>
            <a:ext cx="184150" cy="304800"/>
          </a:xfrm>
          <a:prstGeom prst="rect">
            <a:avLst/>
          </a:prstGeom>
          <a:noFill/>
          <a:ln w="19050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325" indent="-60325">
              <a:spcBef>
                <a:spcPct val="30000"/>
              </a:spcBef>
              <a:defRPr/>
            </a:pPr>
            <a:endParaRPr lang="en-US" sz="1400" b="1">
              <a:latin typeface="Arial" charset="0"/>
              <a:cs typeface="Times New Roman" pitchFamily="18" charset="0"/>
            </a:endParaRPr>
          </a:p>
        </p:txBody>
      </p:sp>
      <p:sp>
        <p:nvSpPr>
          <p:cNvPr id="1439754" name="Text Box 10"/>
          <p:cNvSpPr txBox="1">
            <a:spLocks noChangeArrowheads="1"/>
          </p:cNvSpPr>
          <p:nvPr/>
        </p:nvSpPr>
        <p:spPr bwMode="auto">
          <a:xfrm>
            <a:off x="2514600" y="5029200"/>
            <a:ext cx="184150" cy="304800"/>
          </a:xfrm>
          <a:prstGeom prst="rect">
            <a:avLst/>
          </a:prstGeom>
          <a:noFill/>
          <a:ln w="19050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60325" indent="-60325">
              <a:spcBef>
                <a:spcPct val="30000"/>
              </a:spcBef>
              <a:defRPr/>
            </a:pPr>
            <a:endParaRPr lang="en-US" sz="1400">
              <a:latin typeface="Arial" charset="0"/>
              <a:cs typeface="Times New Roman" pitchFamily="18" charset="0"/>
            </a:endParaRPr>
          </a:p>
        </p:txBody>
      </p:sp>
      <p:sp>
        <p:nvSpPr>
          <p:cNvPr id="1439755" name="Text Box 11"/>
          <p:cNvSpPr txBox="1">
            <a:spLocks noChangeArrowheads="1"/>
          </p:cNvSpPr>
          <p:nvPr/>
        </p:nvSpPr>
        <p:spPr bwMode="auto">
          <a:xfrm>
            <a:off x="1214438" y="3811588"/>
            <a:ext cx="2819400" cy="304800"/>
          </a:xfrm>
          <a:prstGeom prst="rect">
            <a:avLst/>
          </a:prstGeom>
          <a:noFill/>
          <a:ln w="19050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9063" indent="-60325">
              <a:spcBef>
                <a:spcPct val="50000"/>
              </a:spcBef>
              <a:defRPr/>
            </a:pPr>
            <a:endParaRPr lang="en-US" sz="1400">
              <a:latin typeface="Arial" charset="0"/>
              <a:cs typeface="Times New Roman" pitchFamily="18" charset="0"/>
            </a:endParaRPr>
          </a:p>
        </p:txBody>
      </p:sp>
      <p:sp>
        <p:nvSpPr>
          <p:cNvPr id="1439756" name="Text Box 12"/>
          <p:cNvSpPr txBox="1">
            <a:spLocks noChangeArrowheads="1"/>
          </p:cNvSpPr>
          <p:nvPr/>
        </p:nvSpPr>
        <p:spPr bwMode="auto">
          <a:xfrm>
            <a:off x="1981200" y="4343400"/>
            <a:ext cx="1828800" cy="304800"/>
          </a:xfrm>
          <a:prstGeom prst="rect">
            <a:avLst/>
          </a:prstGeom>
          <a:noFill/>
          <a:ln w="19050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9063" indent="-60325">
              <a:spcBef>
                <a:spcPct val="50000"/>
              </a:spcBef>
              <a:defRPr/>
            </a:pPr>
            <a:endParaRPr lang="en-US" sz="1400">
              <a:latin typeface="Arial" charset="0"/>
              <a:cs typeface="Times New Roman" pitchFamily="18" charset="0"/>
            </a:endParaRPr>
          </a:p>
        </p:txBody>
      </p:sp>
      <p:sp>
        <p:nvSpPr>
          <p:cNvPr id="1439757" name="Text Box 13"/>
          <p:cNvSpPr txBox="1">
            <a:spLocks noChangeArrowheads="1"/>
          </p:cNvSpPr>
          <p:nvPr/>
        </p:nvSpPr>
        <p:spPr bwMode="auto">
          <a:xfrm>
            <a:off x="2895600" y="3886200"/>
            <a:ext cx="2286000" cy="304800"/>
          </a:xfrm>
          <a:prstGeom prst="rect">
            <a:avLst/>
          </a:prstGeom>
          <a:noFill/>
          <a:ln w="19050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8738">
              <a:spcBef>
                <a:spcPct val="50000"/>
              </a:spcBef>
              <a:defRPr/>
            </a:pPr>
            <a:endParaRPr lang="en-US" sz="1400">
              <a:latin typeface="Arial" charset="0"/>
              <a:cs typeface="Times New Roman" pitchFamily="18" charset="0"/>
            </a:endParaRPr>
          </a:p>
        </p:txBody>
      </p:sp>
      <p:sp>
        <p:nvSpPr>
          <p:cNvPr id="1439758" name="Rectangle 14"/>
          <p:cNvSpPr>
            <a:spLocks noChangeArrowheads="1"/>
          </p:cNvSpPr>
          <p:nvPr/>
        </p:nvSpPr>
        <p:spPr bwMode="auto">
          <a:xfrm>
            <a:off x="304800" y="6553200"/>
            <a:ext cx="883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eaLnBrk="0" hangingPunct="0">
              <a:defRPr/>
            </a:pPr>
            <a:r>
              <a:rPr lang="en-US" sz="900">
                <a:latin typeface="Arial" charset="0"/>
              </a:rPr>
              <a:t>© 2008 Oracle Corporation – Proprietary and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04" r:id="rId2"/>
    <p:sldLayoutId id="2147484005" r:id="rId3"/>
    <p:sldLayoutId id="2147484006" r:id="rId4"/>
    <p:sldLayoutId id="2147484007" r:id="rId5"/>
    <p:sldLayoutId id="2147484016" r:id="rId6"/>
    <p:sldLayoutId id="2147484008" r:id="rId7"/>
    <p:sldLayoutId id="2147484009" r:id="rId8"/>
    <p:sldLayoutId id="2147484010" r:id="rId9"/>
    <p:sldLayoutId id="2147484011" r:id="rId10"/>
    <p:sldLayoutId id="2147484012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1500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914400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3pPr>
      <a:lvl4pPr marL="12588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16017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0589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5161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9733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4305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ierraatlanticblogs.com/aia" TargetMode="External"/><Relationship Id="rId2" Type="http://schemas.openxmlformats.org/officeDocument/2006/relationships/hyperlink" Target="mailto:Ramesh.Revuru@SierraAtlnatic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Uncovering “Agile to EBS” Integration</a:t>
            </a:r>
          </a:p>
        </p:txBody>
      </p:sp>
      <p:sp>
        <p:nvSpPr>
          <p:cNvPr id="8195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Design to Release </a:t>
            </a:r>
            <a:r>
              <a:rPr lang="en-US" dirty="0" smtClean="0"/>
              <a:t>PIP</a:t>
            </a:r>
          </a:p>
          <a:p>
            <a:r>
              <a:rPr lang="en-US" dirty="0" smtClean="0"/>
              <a:t>August 19, 2009</a:t>
            </a:r>
          </a:p>
          <a:p>
            <a:r>
              <a:rPr lang="en-US" dirty="0" smtClean="0"/>
              <a:t>Govinda R Krishnan</a:t>
            </a:r>
            <a:endParaRPr lang="en-US" dirty="0" smtClean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AIA </a:t>
            </a:r>
            <a:r>
              <a:rPr lang="en-US" dirty="0" smtClean="0"/>
              <a:t>&amp; </a:t>
            </a:r>
            <a:r>
              <a:rPr lang="en-US" dirty="0" smtClean="0"/>
              <a:t>PIP Expertise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534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600" smtClean="0"/>
              <a:t>AIA Co-development partner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Variant Management Release 2.5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Design-to-Release Process Integration Pack – Release 2.3, 2.4 &amp; 2.5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Oracle FSAH to PeopleSoft GL integration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Employee Sync using Foundation Pack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Q2C Process Integration Pack 1.0</a:t>
            </a:r>
          </a:p>
          <a:p>
            <a:pPr eaLnBrk="1" hangingPunct="1">
              <a:lnSpc>
                <a:spcPct val="90000"/>
              </a:lnSpc>
            </a:pPr>
            <a:endParaRPr 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sz="1600" smtClean="0"/>
              <a:t>Dedicated AIA CoE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90+ consultants trained on AIA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AIA Demo center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Lab - PIP Validation for EBS Release 12.0.6 </a:t>
            </a:r>
          </a:p>
          <a:p>
            <a:pPr lvl="1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n-US" sz="1600" smtClean="0"/>
              <a:t>	and implementation services</a:t>
            </a:r>
          </a:p>
          <a:p>
            <a:pPr lvl="1" eaLnBrk="1" hangingPunct="1">
              <a:lnSpc>
                <a:spcPct val="90000"/>
              </a:lnSpc>
              <a:buFont typeface="Wingdings 3" pitchFamily="18" charset="2"/>
              <a:buNone/>
            </a:pPr>
            <a:endParaRPr 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sz="1600" smtClean="0"/>
              <a:t>Fusion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Part of Fusion SCM strategy council</a:t>
            </a:r>
          </a:p>
          <a:p>
            <a:pPr eaLnBrk="1" hangingPunct="1">
              <a:lnSpc>
                <a:spcPct val="90000"/>
              </a:lnSpc>
            </a:pPr>
            <a:endParaRPr 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sz="1600" smtClean="0"/>
              <a:t>Sample FMW &amp; AIA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smtClean="0"/>
              <a:t>NetApp, Juniper Networks, Ciena, Navilyst, Form Factor, Sybron Dental, AOC Resins &amp; Airvana</a:t>
            </a:r>
          </a:p>
        </p:txBody>
      </p:sp>
      <p:grpSp>
        <p:nvGrpSpPr>
          <p:cNvPr id="18436" name="Group 6"/>
          <p:cNvGrpSpPr>
            <a:grpSpLocks/>
          </p:cNvGrpSpPr>
          <p:nvPr/>
        </p:nvGrpSpPr>
        <p:grpSpPr bwMode="auto">
          <a:xfrm>
            <a:off x="5105400" y="2819400"/>
            <a:ext cx="3962400" cy="2133600"/>
            <a:chOff x="2362200" y="3505200"/>
            <a:chExt cx="3962400" cy="2133600"/>
          </a:xfrm>
        </p:grpSpPr>
        <p:sp>
          <p:nvSpPr>
            <p:cNvPr id="8" name="Rounded Rectangle 7"/>
            <p:cNvSpPr/>
            <p:nvPr/>
          </p:nvSpPr>
          <p:spPr>
            <a:xfrm>
              <a:off x="2362200" y="3505200"/>
              <a:ext cx="3810000" cy="2133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8440" name="TextBox 8"/>
            <p:cNvSpPr txBox="1">
              <a:spLocks noChangeArrowheads="1"/>
            </p:cNvSpPr>
            <p:nvPr/>
          </p:nvSpPr>
          <p:spPr bwMode="auto">
            <a:xfrm>
              <a:off x="2514600" y="3505200"/>
              <a:ext cx="3810000" cy="20159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“We wanted to co-develop this integration </a:t>
              </a:r>
            </a:p>
            <a:p>
              <a:r>
                <a:rPr lang="en-US" sz="1400">
                  <a:latin typeface="Calibri" pitchFamily="34" charset="0"/>
                </a:rPr>
                <a:t>solution with Sierra Atlantic, through our Application Integration Architecture partner initiative, to bring their extensive integration experience, domain expertise and competitive service rates to bear for our customers.” </a:t>
              </a:r>
            </a:p>
            <a:p>
              <a:endParaRPr lang="en-US"/>
            </a:p>
            <a:p>
              <a:r>
                <a:rPr lang="en-US" sz="1200" b="1"/>
                <a:t>Jose Lazares, </a:t>
              </a:r>
            </a:p>
            <a:p>
              <a:r>
                <a:rPr lang="en-US" sz="1100" b="1"/>
                <a:t>Vice President, Development &amp; Product Strategy, AIA</a:t>
              </a:r>
            </a:p>
          </p:txBody>
        </p:sp>
      </p:grpSp>
      <p:sp>
        <p:nvSpPr>
          <p:cNvPr id="18437" name="Footer Placeholder 9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F031753E-517B-4515-97C3-0CF5C9AD8334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81000" y="3429000"/>
            <a:ext cx="163830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100+ customers using our integration product</a:t>
            </a:r>
          </a:p>
          <a:p>
            <a:pPr lvl="0"/>
            <a:endParaRPr lang="en-US" sz="1100" dirty="0" smtClean="0"/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438400" y="3429000"/>
            <a:ext cx="1552575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177800" lvl="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Early PIP implementers </a:t>
            </a:r>
            <a:endParaRPr lang="en-US" sz="1200" b="1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177800" lvl="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Currently working with  </a:t>
            </a: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4+ customers</a:t>
            </a:r>
          </a:p>
          <a:p>
            <a:pPr marL="177800" indent="-177800">
              <a:buClr>
                <a:srgbClr val="FF0000"/>
              </a:buClr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572000" y="3500438"/>
            <a:ext cx="160020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1100" b="1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lvl="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Co-developed the SAP – PIP versions 2.3, 2.4 &amp; 2.5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Co-developing EBS – PIP 2.5</a:t>
            </a:r>
            <a:endParaRPr lang="en-GB" sz="14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</p:nvPr>
        </p:nvGraphicFramePr>
        <p:xfrm>
          <a:off x="304800" y="1600201"/>
          <a:ext cx="86106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3" name="Footer Placeholder 1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20504" name="Slide Number Placeholder 1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91798485-2178-4D8F-AB18-3B36253E09F1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629400" y="3429000"/>
            <a:ext cx="160020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endParaRPr lang="en-US" sz="1100" b="1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lvl="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Building extensions to standard </a:t>
            </a:r>
            <a:r>
              <a:rPr lang="en-US" sz="1200" b="1" dirty="0" smtClean="0">
                <a:solidFill>
                  <a:schemeClr val="accent5">
                    <a:lumMod val="10000"/>
                  </a:schemeClr>
                </a:solidFill>
              </a:rPr>
              <a:t>PIP</a:t>
            </a:r>
            <a:endParaRPr lang="en-US" sz="1200" b="1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AIA </a:t>
            </a:r>
            <a:r>
              <a:rPr lang="en-US" dirty="0" smtClean="0"/>
              <a:t>&amp; </a:t>
            </a:r>
            <a:r>
              <a:rPr lang="en-US" dirty="0" smtClean="0"/>
              <a:t>PIP Expertise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304800" y="3048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b="1">
                <a:solidFill>
                  <a:srgbClr val="FFFFFF"/>
                </a:solidFill>
              </a:rPr>
              <a:t>Why Sierra Atlantic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57188" y="1714500"/>
            <a:ext cx="8358187" cy="2000250"/>
          </a:xfrm>
          <a:prstGeom prst="rightArrow">
            <a:avLst/>
          </a:prstGeom>
          <a:solidFill>
            <a:schemeClr val="accent1">
              <a:alpha val="49000"/>
            </a:schemeClr>
          </a:solidFill>
          <a:ln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162800" y="2416175"/>
            <a:ext cx="128587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dirty="0">
                <a:solidFill>
                  <a:schemeClr val="accent6"/>
                </a:solidFill>
                <a:latin typeface="Arial" charset="0"/>
              </a:rPr>
              <a:t>Strategic</a:t>
            </a:r>
          </a:p>
          <a:p>
            <a:pPr algn="ctr">
              <a:defRPr/>
            </a:pPr>
            <a:r>
              <a:rPr lang="en-GB" sz="2000" b="1" dirty="0">
                <a:solidFill>
                  <a:schemeClr val="accent6"/>
                </a:solidFill>
                <a:latin typeface="Arial" charset="0"/>
              </a:rPr>
              <a:t>Fit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4348" y="2357430"/>
            <a:ext cx="1785950" cy="714380"/>
          </a:xfrm>
          <a:prstGeom prst="roundRect">
            <a:avLst/>
          </a:prstGeom>
          <a:solidFill>
            <a:srgbClr val="EC4230"/>
          </a:solidFill>
          <a:ln>
            <a:noFill/>
          </a:ln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ysClr val="windowText" lastClr="000000"/>
                </a:solidFill>
              </a:rPr>
              <a:t>Right Size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928926" y="2357430"/>
            <a:ext cx="1714512" cy="714380"/>
          </a:xfrm>
          <a:prstGeom prst="round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ysClr val="windowText" lastClr="000000"/>
                </a:solidFill>
              </a:rPr>
              <a:t>Right Focus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72066" y="2357430"/>
            <a:ext cx="1714512" cy="714380"/>
          </a:xfrm>
          <a:prstGeom prst="roundRect">
            <a:avLst/>
          </a:prstGeom>
          <a:solidFill>
            <a:srgbClr val="00B050"/>
          </a:solidFill>
          <a:ln>
            <a:noFill/>
          </a:ln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ysClr val="windowText" lastClr="000000"/>
                </a:solidFill>
              </a:rPr>
              <a:t>Right History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71500" y="3500438"/>
            <a:ext cx="200025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Flexible and quick to respond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Executive Management Attention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Customer specific investment  around Oracle Products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14625" y="3500438"/>
            <a:ext cx="200025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Enterprise Application focused organization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Long standing relationship  with Oracle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Domain expertise and skilled resource pool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0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29188" y="3500438"/>
            <a:ext cx="2000250" cy="250031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Proven track record with Fortune 1000 Customers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On-schedule On-budget  execution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100" b="1" dirty="0">
              <a:solidFill>
                <a:schemeClr val="accent5">
                  <a:lumMod val="10000"/>
                </a:schemeClr>
              </a:solidFill>
            </a:endParaRP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r>
              <a:rPr lang="en-GB" sz="1100" b="1" dirty="0">
                <a:solidFill>
                  <a:schemeClr val="accent5">
                    <a:lumMod val="10000"/>
                  </a:schemeClr>
                </a:solidFill>
              </a:rPr>
              <a:t>300+ global customers</a:t>
            </a:r>
          </a:p>
          <a:p>
            <a:pPr marL="177800" indent="-177800">
              <a:buClr>
                <a:srgbClr val="FF0000"/>
              </a:buClr>
              <a:buFont typeface="Arial" pitchFamily="34" charset="0"/>
              <a:buChar char="►"/>
              <a:defRPr/>
            </a:pPr>
            <a:endParaRPr lang="en-GB" sz="1200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0503" name="Footer Placeholder 1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20504" name="Slide Number Placeholder 1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91798485-2178-4D8F-AB18-3B36253E09F1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 &amp; Contacts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4191000"/>
            <a:ext cx="7086600" cy="2133600"/>
          </a:xfrm>
        </p:spPr>
        <p:txBody>
          <a:bodyPr/>
          <a:lstStyle/>
          <a:p>
            <a:r>
              <a:rPr lang="en-US" dirty="0" smtClean="0"/>
              <a:t>Email: </a:t>
            </a:r>
            <a:r>
              <a:rPr lang="en-US" dirty="0" smtClean="0">
                <a:solidFill>
                  <a:srgbClr val="00B050"/>
                </a:solidFill>
                <a:hlinkClick r:id="rId2"/>
              </a:rPr>
              <a:t>Govinda.krishnan@SierraAtlantic.com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AIA BLOG Site: </a:t>
            </a:r>
            <a:r>
              <a:rPr lang="en-US" dirty="0" smtClean="0">
                <a:solidFill>
                  <a:srgbClr val="002060"/>
                </a:solidFill>
                <a:hlinkClick r:id="rId3"/>
              </a:rPr>
              <a:t>http://sierraatlanticblogs.com/aia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pic>
        <p:nvPicPr>
          <p:cNvPr id="5" name="Picture 4" descr="questions_l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1676400"/>
            <a:ext cx="3683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2209800"/>
            <a:ext cx="8229600" cy="4068763"/>
          </a:xfrm>
        </p:spPr>
        <p:txBody>
          <a:bodyPr/>
          <a:lstStyle/>
          <a:p>
            <a:r>
              <a:rPr lang="en-US" dirty="0" smtClean="0"/>
              <a:t>Agile – Oracle EBS </a:t>
            </a:r>
          </a:p>
          <a:p>
            <a:pPr lvl="1"/>
            <a:r>
              <a:rPr lang="en-US" dirty="0" smtClean="0"/>
              <a:t>Processes supported</a:t>
            </a:r>
          </a:p>
          <a:p>
            <a:pPr lvl="1"/>
            <a:r>
              <a:rPr lang="en-US" dirty="0" smtClean="0"/>
              <a:t>Technology components</a:t>
            </a:r>
          </a:p>
          <a:p>
            <a:r>
              <a:rPr lang="en-US" dirty="0" smtClean="0"/>
              <a:t>PIP implementation &amp; </a:t>
            </a:r>
            <a:r>
              <a:rPr lang="en-US" dirty="0" smtClean="0"/>
              <a:t>Challenges</a:t>
            </a:r>
            <a:endParaRPr lang="en-US" dirty="0" smtClean="0"/>
          </a:p>
          <a:p>
            <a:r>
              <a:rPr lang="en-US" dirty="0" smtClean="0"/>
              <a:t>Sierra Atlantic AIA &amp; PIP </a:t>
            </a:r>
            <a:r>
              <a:rPr lang="en-US" dirty="0" smtClean="0"/>
              <a:t>Expertise</a:t>
            </a:r>
          </a:p>
          <a:p>
            <a:r>
              <a:rPr lang="en-US" dirty="0" smtClean="0"/>
              <a:t>Q&amp;A</a:t>
            </a:r>
          </a:p>
          <a:p>
            <a:endParaRPr lang="en-US" dirty="0" smtClean="0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01278843-5E0C-4F0E-A532-113FD5537376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1229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447800"/>
            <a:ext cx="3076575" cy="2752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23" name="TextBox 7"/>
          <p:cNvSpPr txBox="1">
            <a:spLocks noChangeArrowheads="1"/>
          </p:cNvSpPr>
          <p:nvPr/>
        </p:nvSpPr>
        <p:spPr bwMode="auto">
          <a:xfrm rot="-695801">
            <a:off x="6804025" y="2106613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FG Wurth" pitchFamily="2" charset="0"/>
              </a:rPr>
              <a:t>Agenda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to Release </a:t>
            </a:r>
            <a:r>
              <a:rPr lang="en-US" dirty="0" smtClean="0"/>
              <a:t>PIP </a:t>
            </a:r>
            <a:br>
              <a:rPr lang="en-US" dirty="0" smtClean="0"/>
            </a:br>
            <a:r>
              <a:rPr lang="en-US" sz="3200" dirty="0" smtClean="0"/>
              <a:t>Process Supported</a:t>
            </a:r>
            <a:endParaRPr lang="en-US" dirty="0" smtClean="0"/>
          </a:p>
        </p:txBody>
      </p:sp>
      <p:sp>
        <p:nvSpPr>
          <p:cNvPr id="1024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75D096DF-B043-4FB0-9E7A-7BCE3EEB8EC4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600200"/>
          <a:ext cx="8410575" cy="3412977"/>
        </p:xfrm>
        <a:graphic>
          <a:graphicData uri="http://schemas.openxmlformats.org/drawingml/2006/table">
            <a:tbl>
              <a:tblPr/>
              <a:tblGrid>
                <a:gridCol w="3654425"/>
                <a:gridCol w="4756150"/>
              </a:tblGrid>
              <a:tr h="4494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Processes Enabled</a:t>
                      </a:r>
                    </a:p>
                  </a:txBody>
                  <a:tcPr marL="126000" marR="126000" marT="46800" marB="4680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Overview</a:t>
                      </a:r>
                    </a:p>
                  </a:txBody>
                  <a:tcPr marL="126000" marR="126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687736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New Product Release</a:t>
                      </a:r>
                      <a:b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</a:b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126000" marR="126000" marT="54000" marB="468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Release a new product, its structure and Approved Manufacturer information for each component, to Engineering/Mfg</a:t>
                      </a:r>
                    </a:p>
                  </a:txBody>
                  <a:tcPr marL="126000" marR="126000" marT="54000" marB="468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791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Product Design Update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6000" marR="126000" marT="54000" marB="468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Release a new revision of an existing Product packaged as a product design update, with new and revised components, structure and manufacturer information</a:t>
                      </a:r>
                    </a:p>
                  </a:txBody>
                  <a:tcPr marL="126000" marR="126000" marT="54000" marB="468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7736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New Product Request</a:t>
                      </a:r>
                    </a:p>
                  </a:txBody>
                  <a:tcPr marL="126000" marR="126000" marT="54000" marB="468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Request for a new part number to be used in a design.  Part number can then be selected from an approved list or created based on operational validation</a:t>
                      </a:r>
                    </a:p>
                  </a:txBody>
                  <a:tcPr marL="126000" marR="126000" marT="54000" marB="468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968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AutoNum type="arabicPeriod" startAt="4"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User Definable Attributes</a:t>
                      </a:r>
                    </a:p>
                  </a:txBody>
                  <a:tcPr marL="126000" marR="126000" marT="54000" marB="468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Expand item attributes by leveraging UDA support resulting in infinite number of attributes</a:t>
                      </a:r>
                    </a:p>
                  </a:txBody>
                  <a:tcPr marL="126000" marR="126000" marT="54000" marB="468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152400" y="5124271"/>
          <a:ext cx="8458200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© 2009 Oracle Corporation – Proprietary and Confidential                                                                                                                                                      </a:t>
            </a:r>
            <a:r>
              <a:rPr lang="en-US" b="1" smtClean="0">
                <a:latin typeface="Arial" pitchFamily="34" charset="0"/>
              </a:rPr>
              <a:t>For Internal Use Only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28800" y="1600200"/>
          <a:ext cx="5391150" cy="2028825"/>
        </p:xfrm>
        <a:graphic>
          <a:graphicData uri="http://schemas.openxmlformats.org/presentationml/2006/ole">
            <p:oleObj spid="_x0000_s1026" name="Bitmap Image" r:id="rId4" imgW="0" imgH="0" progId="PBrush">
              <p:embed/>
            </p:oleObj>
          </a:graphicData>
        </a:graphic>
      </p:graphicFrame>
      <p:sp>
        <p:nvSpPr>
          <p:cNvPr id="1114116" name="Rectangle 4"/>
          <p:cNvSpPr>
            <a:spLocks noChangeArrowheads="1"/>
          </p:cNvSpPr>
          <p:nvPr/>
        </p:nvSpPr>
        <p:spPr bwMode="auto">
          <a:xfrm>
            <a:off x="304800" y="3660775"/>
            <a:ext cx="2306638" cy="28162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5720" rIns="45720"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Agile Enterprise PLM (A9)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1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9.2.2.4 or higher</a:t>
            </a:r>
            <a:endParaRPr lang="en-US" sz="1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AIA for PLM enhancements (patch)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Modules</a:t>
            </a:r>
          </a:p>
          <a:p>
            <a:pPr marL="690563" lvl="2" indent="-2301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Product Collaboration</a:t>
            </a:r>
          </a:p>
        </p:txBody>
      </p:sp>
      <p:sp>
        <p:nvSpPr>
          <p:cNvPr id="1114117" name="Rectangle 5"/>
          <p:cNvSpPr>
            <a:spLocks noChangeArrowheads="1"/>
          </p:cNvSpPr>
          <p:nvPr/>
        </p:nvSpPr>
        <p:spPr bwMode="auto">
          <a:xfrm>
            <a:off x="2755900" y="3660775"/>
            <a:ext cx="3773488" cy="28162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5720" rIns="45720"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Agile PLM Integration Pack for E-Business Suite: Design to Release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1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AIA Foundation Pack Release 2.4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Oracle SOA Suite Version 10.1.3.4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Oracle Database &amp; Apps Server EE 10g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Operating Platform:</a:t>
            </a:r>
          </a:p>
          <a:p>
            <a:pPr marL="568325" lvl="2" indent="-106363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OS: Linux &amp; Windows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Language</a:t>
            </a:r>
          </a:p>
          <a:p>
            <a:pPr marL="568325" lvl="2" indent="-106363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English only</a:t>
            </a:r>
          </a:p>
          <a:p>
            <a:pPr marL="568325" lvl="2" indent="-106363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Others planned for future release</a:t>
            </a:r>
          </a:p>
        </p:txBody>
      </p:sp>
      <p:sp>
        <p:nvSpPr>
          <p:cNvPr id="1114118" name="Rectangle 6"/>
          <p:cNvSpPr>
            <a:spLocks noChangeArrowheads="1"/>
          </p:cNvSpPr>
          <p:nvPr/>
        </p:nvSpPr>
        <p:spPr bwMode="auto">
          <a:xfrm>
            <a:off x="6669088" y="3660775"/>
            <a:ext cx="2398712" cy="28162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45720" rIns="45720"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Oracle E-Business/PIM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1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EBS 11.5.10 CU2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EBS 12.1 (12.1.1)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PIM 12.1 (12.1.1)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defRPr/>
            </a:pPr>
            <a:endParaRPr lang="en-US" sz="1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AIA for PLM enhancements (patch)</a:t>
            </a:r>
          </a:p>
          <a:p>
            <a:pPr marL="346075" lvl="1" indent="-1158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Modules</a:t>
            </a:r>
          </a:p>
          <a:p>
            <a:pPr lvl="2" indent="-2301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Engineering</a:t>
            </a:r>
          </a:p>
          <a:p>
            <a:pPr lvl="2" indent="-2301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Inventory</a:t>
            </a:r>
          </a:p>
          <a:p>
            <a:pPr lvl="2" indent="-230188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Bom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Mgmt</a:t>
            </a:r>
          </a:p>
        </p:txBody>
      </p:sp>
      <p:sp>
        <p:nvSpPr>
          <p:cNvPr id="1037" name="Rectangle 7"/>
          <p:cNvSpPr>
            <a:spLocks noChangeArrowheads="1"/>
          </p:cNvSpPr>
          <p:nvPr/>
        </p:nvSpPr>
        <p:spPr bwMode="auto">
          <a:xfrm>
            <a:off x="1527175" y="1447800"/>
            <a:ext cx="6315075" cy="2133600"/>
          </a:xfrm>
          <a:prstGeom prst="rect">
            <a:avLst/>
          </a:prstGeom>
          <a:noFill/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038" name="Text Box 10"/>
          <p:cNvSpPr txBox="1">
            <a:spLocks noChangeArrowheads="1"/>
          </p:cNvSpPr>
          <p:nvPr/>
        </p:nvSpPr>
        <p:spPr bwMode="auto">
          <a:xfrm>
            <a:off x="7013575" y="1997075"/>
            <a:ext cx="45085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800" b="1"/>
              <a:t>/  PIM</a:t>
            </a:r>
          </a:p>
        </p:txBody>
      </p:sp>
      <p:sp>
        <p:nvSpPr>
          <p:cNvPr id="103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to Release PIP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Standard Implementation</a:t>
            </a:r>
            <a:endParaRPr lang="en-US" sz="1800" i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95288" y="1528763"/>
          <a:ext cx="7918450" cy="4414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31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61305D81-E1D2-4211-95C3-9A6FF0951430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534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Standard Implementation Plan</a:t>
            </a:r>
            <a:endParaRPr lang="en-US" sz="2000" i="1" dirty="0" smtClean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9000" y="1639888"/>
            <a:ext cx="1752600" cy="646112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Well defined Tasks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9000" y="2554288"/>
            <a:ext cx="1828800" cy="646112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6- Week Rapid implementation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39000" y="3429000"/>
            <a:ext cx="1828800" cy="646113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Test &amp; Production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9000" y="4343400"/>
            <a:ext cx="1828800" cy="36988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UAT Assistance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9000" y="4953000"/>
            <a:ext cx="1828800" cy="36988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User Training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573713"/>
            <a:ext cx="1828800" cy="369887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18457C"/>
                </a:solidFill>
              </a:rPr>
              <a:t>Best Practices</a:t>
            </a:r>
          </a:p>
        </p:txBody>
      </p:sp>
      <p:sp>
        <p:nvSpPr>
          <p:cNvPr id="14345" name="Footer Placeholder 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14346" name="Slide Number Placeholder 1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B601DE40-401B-43BC-B45E-6926D6F787EB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14" name="Content Placeholder 5"/>
          <p:cNvGraphicFramePr>
            <a:graphicFrameLocks/>
          </p:cNvGraphicFramePr>
          <p:nvPr/>
        </p:nvGraphicFramePr>
        <p:xfrm>
          <a:off x="76200" y="1447800"/>
          <a:ext cx="84582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Content Placeholder 8"/>
          <p:cNvGraphicFramePr>
            <a:graphicFrameLocks/>
          </p:cNvGraphicFramePr>
          <p:nvPr/>
        </p:nvGraphicFramePr>
        <p:xfrm>
          <a:off x="76200" y="4190999"/>
          <a:ext cx="82296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Customer </a:t>
            </a:r>
            <a:r>
              <a:rPr lang="en-US" dirty="0" smtClean="0"/>
              <a:t>Implementation </a:t>
            </a:r>
            <a:br>
              <a:rPr lang="en-US" dirty="0" smtClean="0"/>
            </a:br>
            <a:endParaRPr lang="en-US" sz="2000" i="1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95288" y="1528763"/>
          <a:ext cx="8520112" cy="4414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Copyright </a:t>
            </a:r>
            <a:r>
              <a:rPr lang="en-US" smtClean="0">
                <a:latin typeface="Arial" pitchFamily="34" charset="0"/>
                <a:cs typeface="Arial" pitchFamily="34" charset="0"/>
              </a:rPr>
              <a:t>© Sierra Atlantic, Inc.  Material contained within this document is confidential and may not be reproduced without prior written consent.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 </a:t>
            </a:r>
            <a:fld id="{A428F3A2-0190-4C60-97E3-91323859878D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Arial" charset="0"/>
              </a:rPr>
              <a:t>© Sierra Atlantic, Inc.  Material contained within this document is confidential and may not be reproduced without prior written consent.</a:t>
            </a:r>
            <a:endParaRPr lang="en-US"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CC8D2211-4C98-4DD9-A8C9-B25AC579F5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6553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warning-challenges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29400" y="1600200"/>
            <a:ext cx="2362200" cy="1871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Implementation planning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096000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</a:t>
            </a:r>
            <a:r>
              <a:rPr lang="en-US" smtClean="0">
                <a:cs typeface="Arial" charset="0"/>
              </a:rPr>
              <a:t>© Sierra Atlantic, Inc.  Material contained within this document is confidential and may not be reproduced without prior written consent.</a:t>
            </a:r>
            <a:endParaRPr lang="en-US"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fld id="{CC8D2211-4C98-4DD9-A8C9-B25AC579F55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4" descr="CEF_4844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29400" y="1752600"/>
            <a:ext cx="2349500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_Template">
  <a:themeElements>
    <a:clrScheme name="Sierra Atlantic PPT Master Template 13">
      <a:dk1>
        <a:srgbClr val="484A49"/>
      </a:dk1>
      <a:lt1>
        <a:srgbClr val="FFFFFF"/>
      </a:lt1>
      <a:dk2>
        <a:srgbClr val="FFFFFF"/>
      </a:dk2>
      <a:lt2>
        <a:srgbClr val="808080"/>
      </a:lt2>
      <a:accent1>
        <a:srgbClr val="98DCFD"/>
      </a:accent1>
      <a:accent2>
        <a:srgbClr val="18457C"/>
      </a:accent2>
      <a:accent3>
        <a:srgbClr val="FFFFFF"/>
      </a:accent3>
      <a:accent4>
        <a:srgbClr val="3C3E3D"/>
      </a:accent4>
      <a:accent5>
        <a:srgbClr val="CAEBFE"/>
      </a:accent5>
      <a:accent6>
        <a:srgbClr val="153E70"/>
      </a:accent6>
      <a:hlink>
        <a:srgbClr val="2A86C2"/>
      </a:hlink>
      <a:folHlink>
        <a:srgbClr val="F47C20"/>
      </a:folHlink>
    </a:clrScheme>
    <a:fontScheme name="Sierra Atlantic PPT Master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erra Atlantic PPT Master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erra Atlantic PPT Master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erra Atlantic PPT Master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erra Atlantic PPT Master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erra Atlantic PPT Master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erra Atlantic PPT Master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erra Atlantic PPT Master Template 13">
        <a:dk1>
          <a:srgbClr val="484A49"/>
        </a:dk1>
        <a:lt1>
          <a:srgbClr val="FFFFFF"/>
        </a:lt1>
        <a:dk2>
          <a:srgbClr val="FFFFFF"/>
        </a:dk2>
        <a:lt2>
          <a:srgbClr val="808080"/>
        </a:lt2>
        <a:accent1>
          <a:srgbClr val="98DCFD"/>
        </a:accent1>
        <a:accent2>
          <a:srgbClr val="18457C"/>
        </a:accent2>
        <a:accent3>
          <a:srgbClr val="FFFFFF"/>
        </a:accent3>
        <a:accent4>
          <a:srgbClr val="3C3E3D"/>
        </a:accent4>
        <a:accent5>
          <a:srgbClr val="CAEBFE"/>
        </a:accent5>
        <a:accent6>
          <a:srgbClr val="153E70"/>
        </a:accent6>
        <a:hlink>
          <a:srgbClr val="2A86C2"/>
        </a:hlink>
        <a:folHlink>
          <a:srgbClr val="F47C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gration architecture seymour v3">
  <a:themeElements>
    <a:clrScheme name="integration architecture seymour v3 1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D0000"/>
      </a:accent1>
      <a:accent2>
        <a:srgbClr val="C0C0C0"/>
      </a:accent2>
      <a:accent3>
        <a:srgbClr val="FFFFFF"/>
      </a:accent3>
      <a:accent4>
        <a:srgbClr val="000000"/>
      </a:accent4>
      <a:accent5>
        <a:srgbClr val="FEAAAA"/>
      </a:accent5>
      <a:accent6>
        <a:srgbClr val="AEAEAE"/>
      </a:accent6>
      <a:hlink>
        <a:srgbClr val="4D4D4D"/>
      </a:hlink>
      <a:folHlink>
        <a:srgbClr val="667263"/>
      </a:folHlink>
    </a:clrScheme>
    <a:fontScheme name="integration architecture seymour 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2">
              <a:gamma/>
              <a:shade val="60000"/>
              <a:invGamma/>
            </a:schemeClr>
          </a:prst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2">
              <a:gamma/>
              <a:shade val="60000"/>
              <a:invGamma/>
            </a:schemeClr>
          </a:prst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Tx/>
          <a:buFontTx/>
          <a:buNone/>
          <a:tabLst/>
          <a:defRPr kumimoji="0" lang="en-US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integration architecture seymour v3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D0000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EAAAA"/>
        </a:accent5>
        <a:accent6>
          <a:srgbClr val="AEAEAE"/>
        </a:accent6>
        <a:hlink>
          <a:srgbClr val="4D4D4D"/>
        </a:hlink>
        <a:folHlink>
          <a:srgbClr val="66726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SA_Template</Template>
  <TotalTime>7931</TotalTime>
  <Words>1246</Words>
  <Application>Microsoft Office PowerPoint</Application>
  <PresentationFormat>On-screen Show (4:3)</PresentationFormat>
  <Paragraphs>233</Paragraphs>
  <Slides>13</Slides>
  <Notes>9</Notes>
  <HiddenSlides>1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SA_Template</vt:lpstr>
      <vt:lpstr>integration architecture seymour v3</vt:lpstr>
      <vt:lpstr>Bitmap Image</vt:lpstr>
      <vt:lpstr>Uncovering “Agile to EBS” Integration</vt:lpstr>
      <vt:lpstr>Slide 2</vt:lpstr>
      <vt:lpstr>Design to Release PIP  Process Supported</vt:lpstr>
      <vt:lpstr>Design to Release PIP</vt:lpstr>
      <vt:lpstr>Standard Implementation</vt:lpstr>
      <vt:lpstr>Standard Implementation Plan</vt:lpstr>
      <vt:lpstr>Customer Implementation  </vt:lpstr>
      <vt:lpstr>Challenges</vt:lpstr>
      <vt:lpstr>Tips for Implementation planning</vt:lpstr>
      <vt:lpstr>AIA &amp; PIP Expertise</vt:lpstr>
      <vt:lpstr>AIA &amp; PIP Expertise</vt:lpstr>
      <vt:lpstr>Slide 12</vt:lpstr>
      <vt:lpstr>Q&amp;A &amp; Contacts</vt:lpstr>
    </vt:vector>
  </TitlesOfParts>
  <Company>Sierra Atlantic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Overview</dc:title>
  <dc:creator>Ramesh Ramakrishnan</dc:creator>
  <cp:lastModifiedBy>Govinda R Krishnan</cp:lastModifiedBy>
  <cp:revision>495</cp:revision>
  <dcterms:created xsi:type="dcterms:W3CDTF">2008-02-12T19:30:36Z</dcterms:created>
  <dcterms:modified xsi:type="dcterms:W3CDTF">2009-08-19T19:15:00Z</dcterms:modified>
</cp:coreProperties>
</file>