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18" autoAdjust="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3743-975E-4FC9-B9AC-C81223C23DB9}" type="datetimeFigureOut">
              <a:rPr lang="en-US" smtClean="0"/>
              <a:t>1/18/2009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B1E5DCD-BD2B-4367-A8E8-CFD81BE1242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3743-975E-4FC9-B9AC-C81223C23DB9}" type="datetimeFigureOut">
              <a:rPr lang="en-US" smtClean="0"/>
              <a:t>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5DCD-BD2B-4367-A8E8-CFD81BE12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3743-975E-4FC9-B9AC-C81223C23DB9}" type="datetimeFigureOut">
              <a:rPr lang="en-US" smtClean="0"/>
              <a:t>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5DCD-BD2B-4367-A8E8-CFD81BE12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3743-975E-4FC9-B9AC-C81223C23DB9}" type="datetimeFigureOut">
              <a:rPr lang="en-US" smtClean="0"/>
              <a:t>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5DCD-BD2B-4367-A8E8-CFD81BE1242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3743-975E-4FC9-B9AC-C81223C23DB9}" type="datetimeFigureOut">
              <a:rPr lang="en-US" smtClean="0"/>
              <a:t>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B1E5DCD-BD2B-4367-A8E8-CFD81BE1242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3743-975E-4FC9-B9AC-C81223C23DB9}" type="datetimeFigureOut">
              <a:rPr lang="en-US" smtClean="0"/>
              <a:t>1/18/2009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5DCD-BD2B-4367-A8E8-CFD81BE1242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3743-975E-4FC9-B9AC-C81223C23DB9}" type="datetimeFigureOut">
              <a:rPr lang="en-US" smtClean="0"/>
              <a:t>1/18/2009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5DCD-BD2B-4367-A8E8-CFD81BE1242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3743-975E-4FC9-B9AC-C81223C23DB9}" type="datetimeFigureOut">
              <a:rPr lang="en-US" smtClean="0"/>
              <a:t>1/18/2009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5DCD-BD2B-4367-A8E8-CFD81BE12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3743-975E-4FC9-B9AC-C81223C23DB9}" type="datetimeFigureOut">
              <a:rPr lang="en-US" smtClean="0"/>
              <a:t>1/18/2009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5DCD-BD2B-4367-A8E8-CFD81BE124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3743-975E-4FC9-B9AC-C81223C23DB9}" type="datetimeFigureOut">
              <a:rPr lang="en-US" smtClean="0"/>
              <a:t>1/18/2009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5DCD-BD2B-4367-A8E8-CFD81BE1242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3743-975E-4FC9-B9AC-C81223C23DB9}" type="datetimeFigureOut">
              <a:rPr lang="en-US" smtClean="0"/>
              <a:t>1/18/2009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B1E5DCD-BD2B-4367-A8E8-CFD81BE1242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BEB3743-975E-4FC9-B9AC-C81223C23DB9}" type="datetimeFigureOut">
              <a:rPr lang="en-US" smtClean="0"/>
              <a:t>1/18/2009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B1E5DCD-BD2B-4367-A8E8-CFD81BE1242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From</a:t>
            </a:r>
          </a:p>
          <a:p>
            <a:pPr algn="ctr"/>
            <a:r>
              <a:rPr lang="en-US" sz="4000" dirty="0" smtClean="0"/>
              <a:t>E</a:t>
            </a:r>
            <a:r>
              <a:rPr lang="en-US" dirty="0" smtClean="0"/>
              <a:t>LEARNING </a:t>
            </a:r>
            <a:r>
              <a:rPr lang="en-US" sz="4000" dirty="0" smtClean="0"/>
              <a:t>I</a:t>
            </a:r>
            <a:r>
              <a:rPr lang="en-US" dirty="0" smtClean="0"/>
              <a:t>NCORPORATED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Accelerator	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E</a:t>
            </a:r>
            <a:r>
              <a:rPr lang="en-US" dirty="0" smtClean="0"/>
              <a:t>LEARNING </a:t>
            </a:r>
            <a:r>
              <a:rPr lang="en-US" sz="5400" dirty="0" smtClean="0"/>
              <a:t>I</a:t>
            </a:r>
            <a:r>
              <a:rPr lang="en-US" dirty="0" smtClean="0"/>
              <a:t>NCORPORATED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What is different about </a:t>
            </a:r>
          </a:p>
          <a:p>
            <a:pPr algn="ctr"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The Accelerator?</a:t>
            </a:r>
          </a:p>
          <a:p>
            <a:endParaRPr lang="en-US" dirty="0" smtClean="0"/>
          </a:p>
          <a:p>
            <a:r>
              <a:rPr lang="en-US" dirty="0" smtClean="0"/>
              <a:t>The business-process animations are Hollywood/Television quality.</a:t>
            </a:r>
          </a:p>
          <a:p>
            <a:r>
              <a:rPr lang="en-US" dirty="0" smtClean="0"/>
              <a:t>They can be edited to match your BPs in a day or two.</a:t>
            </a:r>
          </a:p>
          <a:p>
            <a:r>
              <a:rPr lang="en-US" dirty="0" smtClean="0"/>
              <a:t>The materials are SCORM compliant and can be integrated into your LMS or your on-line help files.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E</a:t>
            </a:r>
            <a:r>
              <a:rPr lang="en-US" dirty="0" smtClean="0"/>
              <a:t>LEARNING </a:t>
            </a:r>
            <a:r>
              <a:rPr lang="en-US" sz="5400" dirty="0" smtClean="0"/>
              <a:t>I</a:t>
            </a:r>
            <a:r>
              <a:rPr lang="en-US" dirty="0" smtClean="0"/>
              <a:t>NCORPORATED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What is different about </a:t>
            </a:r>
          </a:p>
          <a:p>
            <a:pPr algn="ctr"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The Accelerator?</a:t>
            </a:r>
          </a:p>
          <a:p>
            <a:endParaRPr lang="en-US" dirty="0" smtClean="0"/>
          </a:p>
          <a:p>
            <a:r>
              <a:rPr lang="en-US" dirty="0" smtClean="0"/>
              <a:t>The data in the videos can be edited as the implementation evolves.</a:t>
            </a:r>
          </a:p>
          <a:p>
            <a:r>
              <a:rPr lang="en-US" dirty="0" smtClean="0"/>
              <a:t>The videos can be used to train the implementation team with their own data.</a:t>
            </a:r>
          </a:p>
          <a:p>
            <a:r>
              <a:rPr lang="en-US" dirty="0" smtClean="0"/>
              <a:t>They can be used to train a CRP team and UAT testers.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E</a:t>
            </a:r>
            <a:r>
              <a:rPr lang="en-US" dirty="0" smtClean="0"/>
              <a:t>LEARNING </a:t>
            </a:r>
            <a:r>
              <a:rPr lang="en-US" sz="5400" dirty="0" smtClean="0"/>
              <a:t>I</a:t>
            </a:r>
            <a:r>
              <a:rPr lang="en-US" dirty="0" smtClean="0"/>
              <a:t>NCORPORATED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What is different about </a:t>
            </a:r>
          </a:p>
          <a:p>
            <a:pPr algn="ctr"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The Accelerator?</a:t>
            </a:r>
          </a:p>
          <a:p>
            <a:endParaRPr lang="en-US" dirty="0" smtClean="0"/>
          </a:p>
          <a:p>
            <a:r>
              <a:rPr lang="en-US" dirty="0" smtClean="0"/>
              <a:t>The data in the videos can be changed from Department to Department or Division to Division.</a:t>
            </a:r>
          </a:p>
          <a:p>
            <a:r>
              <a:rPr lang="en-US" dirty="0" smtClean="0"/>
              <a:t>The field labels can be changed from English to any other language.</a:t>
            </a:r>
          </a:p>
          <a:p>
            <a:r>
              <a:rPr lang="en-US" dirty="0" smtClean="0"/>
              <a:t>The videos are ideal to support Train-the-Trainer situations.</a:t>
            </a:r>
          </a:p>
          <a:p>
            <a:r>
              <a:rPr lang="en-US" dirty="0" smtClean="0"/>
              <a:t>The lab/exercises can be edited to suit each trainer.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E</a:t>
            </a:r>
            <a:r>
              <a:rPr lang="en-US" dirty="0" smtClean="0"/>
              <a:t>LEARNING </a:t>
            </a:r>
            <a:r>
              <a:rPr lang="en-US" sz="5400" dirty="0" smtClean="0"/>
              <a:t>I</a:t>
            </a:r>
            <a:r>
              <a:rPr lang="en-US" dirty="0" smtClean="0"/>
              <a:t>NCORPORATED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Now, let’s take a look at </a:t>
            </a:r>
          </a:p>
          <a:p>
            <a:pPr algn="ctr">
              <a:buNone/>
            </a:pPr>
            <a:r>
              <a:rPr lang="en-US" sz="6000" smtClean="0"/>
              <a:t>THE ACCELERATOR</a:t>
            </a:r>
            <a:endParaRPr lang="en-US" sz="6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143000"/>
            <a:ext cx="8532813" cy="5145088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914400" y="274638"/>
            <a:ext cx="7772400" cy="792162"/>
          </a:xfrm>
          <a:prstGeom prst="rect">
            <a:avLst/>
          </a:prstGeom>
          <a:solidFill>
            <a:schemeClr val="accent6"/>
          </a:solidFill>
        </p:spPr>
        <p:txBody>
          <a:bodyPr bIns="91440" anchor="b" anchorCtr="0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LEARNING 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NCORPORATED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E</a:t>
            </a:r>
            <a:r>
              <a:rPr lang="en-US" dirty="0" smtClean="0"/>
              <a:t>LEARNING </a:t>
            </a:r>
            <a:r>
              <a:rPr lang="en-US" sz="5400" dirty="0" smtClean="0"/>
              <a:t>I</a:t>
            </a:r>
            <a:r>
              <a:rPr lang="en-US" dirty="0" smtClean="0"/>
              <a:t>NCORPORATED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Whether you choose ILT or </a:t>
            </a:r>
          </a:p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e-learning to educate your end users</a:t>
            </a:r>
          </a:p>
          <a:p>
            <a:endParaRPr lang="en-US" dirty="0" smtClean="0"/>
          </a:p>
          <a:p>
            <a:r>
              <a:rPr lang="en-US" dirty="0" smtClean="0"/>
              <a:t>End-user </a:t>
            </a:r>
            <a:r>
              <a:rPr lang="en-US" dirty="0" smtClean="0"/>
              <a:t>training on a new ERP implementation represents a major investment of time and </a:t>
            </a:r>
            <a:r>
              <a:rPr lang="en-US" dirty="0" smtClean="0"/>
              <a:t>money.</a:t>
            </a:r>
          </a:p>
          <a:p>
            <a:r>
              <a:rPr lang="en-US" dirty="0" smtClean="0"/>
              <a:t>To be user friendly and overcome change-management issues, the materials must contain screen-shots of data in the new implementation.</a:t>
            </a:r>
          </a:p>
          <a:p>
            <a:r>
              <a:rPr lang="en-US" dirty="0" smtClean="0"/>
              <a:t>Most of the courseware development has to wait until an instance is ready for </a:t>
            </a:r>
            <a:r>
              <a:rPr lang="en-US" dirty="0" smtClean="0"/>
              <a:t>use, populated with pseudo-live data.</a:t>
            </a:r>
          </a:p>
          <a:p>
            <a:r>
              <a:rPr lang="en-US" dirty="0" smtClean="0"/>
              <a:t>Development of the materials will take days, weeks or even months once the instance is available.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E</a:t>
            </a:r>
            <a:r>
              <a:rPr lang="en-US" dirty="0" smtClean="0"/>
              <a:t>LEARNING </a:t>
            </a:r>
            <a:r>
              <a:rPr lang="en-US" sz="5400" dirty="0" smtClean="0"/>
              <a:t>I</a:t>
            </a:r>
            <a:r>
              <a:rPr lang="en-US" dirty="0" smtClean="0"/>
              <a:t>NCORPORATED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You want to choose e-learning because of the delivery cost of ILT</a:t>
            </a:r>
          </a:p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But,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e-learning takes too long and is too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expensive</a:t>
            </a:r>
            <a:endParaRPr lang="en-US" dirty="0" smtClean="0"/>
          </a:p>
          <a:p>
            <a:r>
              <a:rPr lang="en-US" dirty="0" smtClean="0"/>
              <a:t>Development </a:t>
            </a:r>
            <a:r>
              <a:rPr lang="en-US" dirty="0" smtClean="0"/>
              <a:t>of the materials </a:t>
            </a:r>
            <a:r>
              <a:rPr lang="en-US" dirty="0" smtClean="0"/>
              <a:t>will definitely </a:t>
            </a:r>
            <a:r>
              <a:rPr lang="en-US" dirty="0" smtClean="0"/>
              <a:t>take </a:t>
            </a:r>
            <a:r>
              <a:rPr lang="en-US" dirty="0" smtClean="0"/>
              <a:t>weeks </a:t>
            </a:r>
            <a:r>
              <a:rPr lang="en-US" dirty="0" smtClean="0"/>
              <a:t>or even months once the instance is available. </a:t>
            </a:r>
            <a:endParaRPr lang="en-US" dirty="0" smtClean="0"/>
          </a:p>
          <a:p>
            <a:r>
              <a:rPr lang="en-US" dirty="0" smtClean="0"/>
              <a:t>Adding in business-process information is too time-consuming.</a:t>
            </a:r>
          </a:p>
          <a:p>
            <a:r>
              <a:rPr lang="en-US" dirty="0" smtClean="0"/>
              <a:t>Adding good voice-over is way too time consuming and expensive.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E</a:t>
            </a:r>
            <a:r>
              <a:rPr lang="en-US" dirty="0" smtClean="0"/>
              <a:t>LEARNING </a:t>
            </a:r>
            <a:r>
              <a:rPr lang="en-US" sz="5400" dirty="0" smtClean="0"/>
              <a:t>I</a:t>
            </a:r>
            <a:r>
              <a:rPr lang="en-US" dirty="0" smtClean="0"/>
              <a:t>NCORPORATED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There are some good tools you could use, including:</a:t>
            </a:r>
          </a:p>
          <a:p>
            <a:endParaRPr lang="en-US" dirty="0" smtClean="0"/>
          </a:p>
          <a:p>
            <a:r>
              <a:rPr lang="en-US" dirty="0" smtClean="0"/>
              <a:t>Captivate (Adobe) – popular and inexpensive</a:t>
            </a:r>
          </a:p>
          <a:p>
            <a:r>
              <a:rPr lang="en-US" dirty="0" smtClean="0"/>
              <a:t>Camtasia (Techsmith) – </a:t>
            </a:r>
            <a:r>
              <a:rPr lang="en-US" dirty="0" smtClean="0"/>
              <a:t>popular and inexpensive</a:t>
            </a:r>
            <a:endParaRPr lang="en-US" dirty="0" smtClean="0"/>
          </a:p>
          <a:p>
            <a:r>
              <a:rPr lang="en-US" dirty="0" smtClean="0"/>
              <a:t>UPK (Oracle) </a:t>
            </a:r>
            <a:r>
              <a:rPr lang="en-US" dirty="0" smtClean="0"/>
              <a:t>–</a:t>
            </a:r>
            <a:r>
              <a:rPr lang="en-US" dirty="0" smtClean="0"/>
              <a:t> not inexpensive and requires training to become a competent developer/user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E</a:t>
            </a:r>
            <a:r>
              <a:rPr lang="en-US" dirty="0" smtClean="0"/>
              <a:t>LEARNING </a:t>
            </a:r>
            <a:r>
              <a:rPr lang="en-US" sz="5400" dirty="0" smtClean="0"/>
              <a:t>I</a:t>
            </a:r>
            <a:r>
              <a:rPr lang="en-US" dirty="0" smtClean="0"/>
              <a:t>NCORPORATED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There are some issues:</a:t>
            </a:r>
          </a:p>
          <a:p>
            <a:endParaRPr lang="en-US" dirty="0" smtClean="0"/>
          </a:p>
          <a:p>
            <a:r>
              <a:rPr lang="en-US" dirty="0" smtClean="0"/>
              <a:t>Editing of any of the videos they produce is not easy.</a:t>
            </a:r>
          </a:p>
          <a:p>
            <a:r>
              <a:rPr lang="en-US" dirty="0" smtClean="0"/>
              <a:t>I</a:t>
            </a:r>
            <a:r>
              <a:rPr lang="en-US" dirty="0" smtClean="0"/>
              <a:t>t normally requires re-recording of the whole video.</a:t>
            </a:r>
          </a:p>
          <a:p>
            <a:r>
              <a:rPr lang="en-US" dirty="0" smtClean="0"/>
              <a:t>N</a:t>
            </a:r>
            <a:r>
              <a:rPr lang="en-US" dirty="0" smtClean="0"/>
              <a:t>eed a studio to record the voice-over.</a:t>
            </a:r>
          </a:p>
          <a:p>
            <a:r>
              <a:rPr lang="en-US" dirty="0" smtClean="0"/>
              <a:t>N</a:t>
            </a:r>
            <a:r>
              <a:rPr lang="en-US" dirty="0" smtClean="0"/>
              <a:t>eed an expert to synchronize the voice with the video.</a:t>
            </a:r>
          </a:p>
          <a:p>
            <a:r>
              <a:rPr lang="en-US" dirty="0" smtClean="0"/>
              <a:t>Integrating animated slides is tricky.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E</a:t>
            </a:r>
            <a:r>
              <a:rPr lang="en-US" dirty="0" smtClean="0"/>
              <a:t>LEARNING </a:t>
            </a:r>
            <a:r>
              <a:rPr lang="en-US" sz="5400" dirty="0" smtClean="0"/>
              <a:t>I</a:t>
            </a:r>
            <a:r>
              <a:rPr lang="en-US" dirty="0" smtClean="0"/>
              <a:t>NCORPORATED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There are some more issues:</a:t>
            </a:r>
          </a:p>
          <a:p>
            <a:endParaRPr lang="en-US" dirty="0" smtClean="0"/>
          </a:p>
          <a:p>
            <a:r>
              <a:rPr lang="en-US" dirty="0" smtClean="0"/>
              <a:t>They are not available in time to train the implementation team.</a:t>
            </a:r>
          </a:p>
          <a:p>
            <a:r>
              <a:rPr lang="en-US" dirty="0" smtClean="0"/>
              <a:t>They are not available </a:t>
            </a:r>
            <a:r>
              <a:rPr lang="en-US" dirty="0" smtClean="0"/>
              <a:t>in time</a:t>
            </a:r>
            <a:r>
              <a:rPr lang="en-US" dirty="0" smtClean="0"/>
              <a:t> to train additional CRP team members.</a:t>
            </a:r>
          </a:p>
          <a:p>
            <a:r>
              <a:rPr lang="en-US" dirty="0" smtClean="0"/>
              <a:t> </a:t>
            </a:r>
            <a:r>
              <a:rPr lang="en-US" dirty="0" smtClean="0"/>
              <a:t>They are not available in time to train the UAT testers.</a:t>
            </a:r>
          </a:p>
          <a:p>
            <a:r>
              <a:rPr lang="en-US" dirty="0" smtClean="0"/>
              <a:t>It will take luck and serious dedication even to get them done in time to train the end users.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E</a:t>
            </a:r>
            <a:r>
              <a:rPr lang="en-US" dirty="0" smtClean="0"/>
              <a:t>LEARNING </a:t>
            </a:r>
            <a:r>
              <a:rPr lang="en-US" sz="5400" dirty="0" smtClean="0"/>
              <a:t>I</a:t>
            </a:r>
            <a:r>
              <a:rPr lang="en-US" dirty="0" smtClean="0"/>
              <a:t>NCORPORATED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The Accelerator</a:t>
            </a:r>
          </a:p>
          <a:p>
            <a:pPr algn="ctr">
              <a:buNone/>
            </a:pP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Resolves all these issues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E</a:t>
            </a:r>
            <a:r>
              <a:rPr lang="en-US" dirty="0" smtClean="0"/>
              <a:t>LEARNING </a:t>
            </a:r>
            <a:r>
              <a:rPr lang="en-US" sz="5400" dirty="0" smtClean="0"/>
              <a:t>I</a:t>
            </a:r>
            <a:r>
              <a:rPr lang="en-US" dirty="0" smtClean="0"/>
              <a:t>NCORPORATED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What is different about </a:t>
            </a:r>
          </a:p>
          <a:p>
            <a:pPr algn="ctr"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The Accelerator?</a:t>
            </a:r>
          </a:p>
          <a:p>
            <a:endParaRPr lang="en-US" dirty="0" smtClean="0"/>
          </a:p>
          <a:p>
            <a:r>
              <a:rPr lang="en-US" dirty="0" smtClean="0"/>
              <a:t>You provide the pseudo-live data in a spread-sheet format.</a:t>
            </a:r>
          </a:p>
          <a:p>
            <a:r>
              <a:rPr lang="en-US" dirty="0" smtClean="0"/>
              <a:t>The videos instantly contain your data and are immediately user friendly.</a:t>
            </a:r>
          </a:p>
          <a:p>
            <a:r>
              <a:rPr lang="en-US" dirty="0" smtClean="0"/>
              <a:t>The voice-over is already professionally done.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93</TotalTime>
  <Words>532</Words>
  <Application>Microsoft Office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Equity</vt:lpstr>
      <vt:lpstr>The Accelerator </vt:lpstr>
      <vt:lpstr> </vt:lpstr>
      <vt:lpstr>ELEARNING INCORPORATED</vt:lpstr>
      <vt:lpstr>ELEARNING INCORPORATED</vt:lpstr>
      <vt:lpstr>ELEARNING INCORPORATED</vt:lpstr>
      <vt:lpstr>ELEARNING INCORPORATED</vt:lpstr>
      <vt:lpstr>ELEARNING INCORPORATED</vt:lpstr>
      <vt:lpstr>ELEARNING INCORPORATED</vt:lpstr>
      <vt:lpstr>ELEARNING INCORPORATED</vt:lpstr>
      <vt:lpstr>ELEARNING INCORPORATED</vt:lpstr>
      <vt:lpstr>ELEARNING INCORPORATED</vt:lpstr>
      <vt:lpstr>ELEARNING INCORPORATED</vt:lpstr>
      <vt:lpstr>ELEARNING INCORPORATED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Accelerator </dc:title>
  <dc:creator> </dc:creator>
  <cp:lastModifiedBy> </cp:lastModifiedBy>
  <cp:revision>19</cp:revision>
  <dcterms:created xsi:type="dcterms:W3CDTF">2009-01-18T23:29:22Z</dcterms:created>
  <dcterms:modified xsi:type="dcterms:W3CDTF">2009-01-19T01:02:25Z</dcterms:modified>
</cp:coreProperties>
</file>