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49" r:id="rId2"/>
    <p:sldId id="408" r:id="rId3"/>
    <p:sldId id="412" r:id="rId4"/>
    <p:sldId id="410" r:id="rId5"/>
    <p:sldId id="424" r:id="rId6"/>
    <p:sldId id="425" r:id="rId7"/>
    <p:sldId id="426" r:id="rId8"/>
    <p:sldId id="414" r:id="rId9"/>
    <p:sldId id="415" r:id="rId10"/>
    <p:sldId id="417" r:id="rId11"/>
    <p:sldId id="418" r:id="rId12"/>
    <p:sldId id="416" r:id="rId13"/>
    <p:sldId id="420" r:id="rId14"/>
    <p:sldId id="419" r:id="rId15"/>
    <p:sldId id="400" r:id="rId16"/>
    <p:sldId id="421" r:id="rId17"/>
    <p:sldId id="422" r:id="rId18"/>
    <p:sldId id="423" r:id="rId19"/>
    <p:sldId id="411" r:id="rId20"/>
    <p:sldId id="394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39D"/>
    <a:srgbClr val="18457C"/>
    <a:srgbClr val="F47C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99" autoAdjust="0"/>
    <p:restoredTop sz="94660"/>
  </p:normalViewPr>
  <p:slideViewPr>
    <p:cSldViewPr>
      <p:cViewPr>
        <p:scale>
          <a:sx n="75" d="100"/>
          <a:sy n="75" d="100"/>
        </p:scale>
        <p:origin x="-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D56378-8FA8-45B0-BA20-C3D0607CD364}" type="doc">
      <dgm:prSet loTypeId="urn:microsoft.com/office/officeart/2005/8/layout/vList6" loCatId="list" qsTypeId="urn:microsoft.com/office/officeart/2005/8/quickstyle/simple1#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634F9E45-3E39-424D-AF1C-789037EC67BF}">
      <dgm:prSet phldrT="[Text]" custT="1"/>
      <dgm:spPr/>
      <dgm:t>
        <a:bodyPr/>
        <a:lstStyle/>
        <a:p>
          <a:r>
            <a:rPr lang="en-US" sz="2000" dirty="0" smtClean="0"/>
            <a:t>HCM</a:t>
          </a:r>
          <a:endParaRPr lang="en-US" sz="2000" dirty="0"/>
        </a:p>
      </dgm:t>
    </dgm:pt>
    <dgm:pt modelId="{58985ECA-7C58-4393-9466-53BBB335F7BB}" type="parTrans" cxnId="{CE420C07-E3EE-4898-A1EB-B62B2D21146E}">
      <dgm:prSet/>
      <dgm:spPr/>
      <dgm:t>
        <a:bodyPr/>
        <a:lstStyle/>
        <a:p>
          <a:endParaRPr lang="en-US"/>
        </a:p>
      </dgm:t>
    </dgm:pt>
    <dgm:pt modelId="{5A5157AE-FD5E-429B-B64D-F6E6A3C35AE4}" type="sibTrans" cxnId="{CE420C07-E3EE-4898-A1EB-B62B2D21146E}">
      <dgm:prSet/>
      <dgm:spPr/>
      <dgm:t>
        <a:bodyPr/>
        <a:lstStyle/>
        <a:p>
          <a:endParaRPr lang="en-US"/>
        </a:p>
      </dgm:t>
    </dgm:pt>
    <dgm:pt modelId="{89E4F2DC-2BC8-4F72-A6EC-5B1A2A8039B4}">
      <dgm:prSet phldrT="[Text]" custT="1"/>
      <dgm:spPr/>
      <dgm:t>
        <a:bodyPr/>
        <a:lstStyle/>
        <a:p>
          <a:r>
            <a:rPr lang="en-US" sz="2000" dirty="0" smtClean="0"/>
            <a:t>Other Strengths</a:t>
          </a:r>
          <a:endParaRPr lang="en-US" sz="2000" dirty="0"/>
        </a:p>
      </dgm:t>
    </dgm:pt>
    <dgm:pt modelId="{22490322-96A5-45FC-9017-B6B440AAEA89}" type="parTrans" cxnId="{5CFB559A-5304-4AE9-BA1B-28CF5A94BB76}">
      <dgm:prSet/>
      <dgm:spPr/>
      <dgm:t>
        <a:bodyPr/>
        <a:lstStyle/>
        <a:p>
          <a:endParaRPr lang="en-US"/>
        </a:p>
      </dgm:t>
    </dgm:pt>
    <dgm:pt modelId="{76A2987B-375B-4005-8C50-586D45EA5699}" type="sibTrans" cxnId="{5CFB559A-5304-4AE9-BA1B-28CF5A94BB76}">
      <dgm:prSet/>
      <dgm:spPr/>
      <dgm:t>
        <a:bodyPr/>
        <a:lstStyle/>
        <a:p>
          <a:endParaRPr lang="en-US"/>
        </a:p>
      </dgm:t>
    </dgm:pt>
    <dgm:pt modelId="{189622CE-1F58-4AC2-A65A-0DB3BDB94B34}">
      <dgm:prSet phldrT="[Text]" custT="1"/>
      <dgm:spPr/>
      <dgm:t>
        <a:bodyPr/>
        <a:lstStyle/>
        <a:p>
          <a:pPr algn="just"/>
          <a:endParaRPr lang="en-US" sz="800" dirty="0"/>
        </a:p>
      </dgm:t>
    </dgm:pt>
    <dgm:pt modelId="{F3A94450-9B28-474A-95B4-393A41670587}" type="parTrans" cxnId="{63A31AC3-4EA9-476E-8585-DD87A1A3E3FE}">
      <dgm:prSet/>
      <dgm:spPr/>
      <dgm:t>
        <a:bodyPr/>
        <a:lstStyle/>
        <a:p>
          <a:endParaRPr lang="en-US"/>
        </a:p>
      </dgm:t>
    </dgm:pt>
    <dgm:pt modelId="{86D528DB-7B94-42EC-BB83-3FE560DBBFDB}" type="sibTrans" cxnId="{63A31AC3-4EA9-476E-8585-DD87A1A3E3FE}">
      <dgm:prSet/>
      <dgm:spPr/>
      <dgm:t>
        <a:bodyPr/>
        <a:lstStyle/>
        <a:p>
          <a:endParaRPr lang="en-US"/>
        </a:p>
      </dgm:t>
    </dgm:pt>
    <dgm:pt modelId="{6E68BD6E-32BF-4DE3-ABD4-1E131C1A55D9}">
      <dgm:prSet phldrT="[Text]" custT="1"/>
      <dgm:spPr/>
      <dgm:t>
        <a:bodyPr/>
        <a:lstStyle/>
        <a:p>
          <a:pPr algn="just"/>
          <a:r>
            <a:rPr lang="en-US" sz="1400" dirty="0" smtClean="0"/>
            <a:t>An actively maintained re usable components repository from projects deployed to pass on the effort and cost benefit to clients.</a:t>
          </a:r>
          <a:endParaRPr lang="en-US" sz="1400" dirty="0"/>
        </a:p>
      </dgm:t>
    </dgm:pt>
    <dgm:pt modelId="{C92263E0-4974-427D-9A0C-109922AF0F7F}" type="parTrans" cxnId="{394AA047-6666-4B01-AE70-90EE28D24049}">
      <dgm:prSet/>
      <dgm:spPr/>
      <dgm:t>
        <a:bodyPr/>
        <a:lstStyle/>
        <a:p>
          <a:endParaRPr lang="en-US"/>
        </a:p>
      </dgm:t>
    </dgm:pt>
    <dgm:pt modelId="{DB1A836D-9221-406A-8E94-A7D8E4E2F5C7}" type="sibTrans" cxnId="{394AA047-6666-4B01-AE70-90EE28D24049}">
      <dgm:prSet/>
      <dgm:spPr/>
      <dgm:t>
        <a:bodyPr/>
        <a:lstStyle/>
        <a:p>
          <a:endParaRPr lang="en-US"/>
        </a:p>
      </dgm:t>
    </dgm:pt>
    <dgm:pt modelId="{1BFCC260-E16B-426B-805C-C8926B0E65C5}">
      <dgm:prSet phldrT="[Text]" custT="1"/>
      <dgm:spPr/>
      <dgm:t>
        <a:bodyPr/>
        <a:lstStyle/>
        <a:p>
          <a:pPr algn="just"/>
          <a:r>
            <a:rPr lang="en-US" sz="1400" dirty="0" smtClean="0"/>
            <a:t>Multi Geography and Multi Industries expertise </a:t>
          </a:r>
          <a:endParaRPr lang="en-US" sz="1400" dirty="0"/>
        </a:p>
      </dgm:t>
    </dgm:pt>
    <dgm:pt modelId="{7AC05E38-3D74-4BDC-AA8A-1EA92BB55B57}" type="parTrans" cxnId="{EFF0F691-9B85-4A74-9C83-C5DEDC283BE1}">
      <dgm:prSet/>
      <dgm:spPr/>
      <dgm:t>
        <a:bodyPr/>
        <a:lstStyle/>
        <a:p>
          <a:endParaRPr lang="en-US"/>
        </a:p>
      </dgm:t>
    </dgm:pt>
    <dgm:pt modelId="{5CCB9D8C-3124-41ED-8CA9-630D26249E42}" type="sibTrans" cxnId="{EFF0F691-9B85-4A74-9C83-C5DEDC283BE1}">
      <dgm:prSet/>
      <dgm:spPr/>
      <dgm:t>
        <a:bodyPr/>
        <a:lstStyle/>
        <a:p>
          <a:endParaRPr lang="en-US"/>
        </a:p>
      </dgm:t>
    </dgm:pt>
    <dgm:pt modelId="{B95BA3DC-E87D-44D8-8B64-1E0683546BEE}">
      <dgm:prSet phldrT="[Text]" custT="1"/>
      <dgm:spPr/>
      <dgm:t>
        <a:bodyPr/>
        <a:lstStyle/>
        <a:p>
          <a:pPr algn="just"/>
          <a:r>
            <a:rPr lang="en-US" sz="1400" dirty="0" smtClean="0"/>
            <a:t>Quality, flexibility and availability of highly skilled resources</a:t>
          </a:r>
        </a:p>
      </dgm:t>
    </dgm:pt>
    <dgm:pt modelId="{143CDFAB-E45A-4898-9C04-3BE08F180C27}" type="parTrans" cxnId="{8ABE7BE6-F379-44D4-A4A6-A1BF647A0297}">
      <dgm:prSet/>
      <dgm:spPr/>
      <dgm:t>
        <a:bodyPr/>
        <a:lstStyle/>
        <a:p>
          <a:endParaRPr lang="en-US"/>
        </a:p>
      </dgm:t>
    </dgm:pt>
    <dgm:pt modelId="{F2E44886-38C4-426A-AC67-626298FE6C4A}" type="sibTrans" cxnId="{8ABE7BE6-F379-44D4-A4A6-A1BF647A0297}">
      <dgm:prSet/>
      <dgm:spPr/>
      <dgm:t>
        <a:bodyPr/>
        <a:lstStyle/>
        <a:p>
          <a:endParaRPr lang="en-US"/>
        </a:p>
      </dgm:t>
    </dgm:pt>
    <dgm:pt modelId="{E9498D09-78E6-4A9E-926D-2F850DC6C2FF}">
      <dgm:prSet phldrT="[Text]" custT="1"/>
      <dgm:spPr/>
      <dgm:t>
        <a:bodyPr/>
        <a:lstStyle/>
        <a:p>
          <a:r>
            <a:rPr lang="en-US" sz="2000" dirty="0" smtClean="0"/>
            <a:t>Solutions </a:t>
          </a:r>
        </a:p>
        <a:p>
          <a:r>
            <a:rPr lang="en-US" sz="2000" dirty="0" smtClean="0"/>
            <a:t>&amp; </a:t>
          </a:r>
        </a:p>
        <a:p>
          <a:r>
            <a:rPr lang="en-US" sz="2000" dirty="0" smtClean="0"/>
            <a:t>Offerings</a:t>
          </a:r>
          <a:endParaRPr lang="en-US" sz="2000" dirty="0"/>
        </a:p>
      </dgm:t>
    </dgm:pt>
    <dgm:pt modelId="{D86CCC99-6C1E-4CA4-BFA7-5D8670A68CB7}" type="parTrans" cxnId="{E984EE5E-5DEE-49C3-AC81-6347DBA1229A}">
      <dgm:prSet/>
      <dgm:spPr/>
      <dgm:t>
        <a:bodyPr/>
        <a:lstStyle/>
        <a:p>
          <a:endParaRPr lang="en-US"/>
        </a:p>
      </dgm:t>
    </dgm:pt>
    <dgm:pt modelId="{1C69AF9D-D659-45F9-9531-6761FEFD8065}" type="sibTrans" cxnId="{E984EE5E-5DEE-49C3-AC81-6347DBA1229A}">
      <dgm:prSet/>
      <dgm:spPr/>
      <dgm:t>
        <a:bodyPr/>
        <a:lstStyle/>
        <a:p>
          <a:endParaRPr lang="en-US"/>
        </a:p>
      </dgm:t>
    </dgm:pt>
    <dgm:pt modelId="{49D00345-AC19-4E47-8D15-CD293E53AA24}">
      <dgm:prSet phldrT="[Text]" custT="1"/>
      <dgm:spPr/>
      <dgm:t>
        <a:bodyPr/>
        <a:lstStyle/>
        <a:p>
          <a:pPr algn="just"/>
          <a:r>
            <a:rPr lang="en-US" sz="1400" dirty="0" smtClean="0"/>
            <a:t>Implementation, Upgrade, Maintenance and Support</a:t>
          </a:r>
          <a:endParaRPr lang="en-US" sz="1400" dirty="0"/>
        </a:p>
      </dgm:t>
    </dgm:pt>
    <dgm:pt modelId="{59023D2C-93D9-4139-9BCF-DE241B5ED25C}" type="parTrans" cxnId="{31135050-A563-44DD-B6BA-958AAA456CB9}">
      <dgm:prSet/>
      <dgm:spPr/>
      <dgm:t>
        <a:bodyPr/>
        <a:lstStyle/>
        <a:p>
          <a:endParaRPr lang="en-US"/>
        </a:p>
      </dgm:t>
    </dgm:pt>
    <dgm:pt modelId="{D9D21975-78CE-46B4-AA5E-520750B57AF9}" type="sibTrans" cxnId="{31135050-A563-44DD-B6BA-958AAA456CB9}">
      <dgm:prSet/>
      <dgm:spPr/>
      <dgm:t>
        <a:bodyPr/>
        <a:lstStyle/>
        <a:p>
          <a:endParaRPr lang="en-US"/>
        </a:p>
      </dgm:t>
    </dgm:pt>
    <dgm:pt modelId="{3610FAEB-469D-41DC-AA9A-80FD6F653C77}">
      <dgm:prSet phldrT="[Text]"/>
      <dgm:spPr/>
      <dgm:t>
        <a:bodyPr/>
        <a:lstStyle/>
        <a:p>
          <a:pPr algn="just"/>
          <a:endParaRPr lang="en-US" sz="1200" dirty="0"/>
        </a:p>
      </dgm:t>
    </dgm:pt>
    <dgm:pt modelId="{A37BEC77-69FD-482E-B32C-BAB16D0F6B78}" type="sibTrans" cxnId="{6B95A423-F189-47E4-B3B8-A2E7FEA82442}">
      <dgm:prSet/>
      <dgm:spPr/>
      <dgm:t>
        <a:bodyPr/>
        <a:lstStyle/>
        <a:p>
          <a:endParaRPr lang="en-US"/>
        </a:p>
      </dgm:t>
    </dgm:pt>
    <dgm:pt modelId="{F5BBFE8B-E017-4983-83AE-06B169EAD935}" type="parTrans" cxnId="{6B95A423-F189-47E4-B3B8-A2E7FEA82442}">
      <dgm:prSet/>
      <dgm:spPr/>
      <dgm:t>
        <a:bodyPr/>
        <a:lstStyle/>
        <a:p>
          <a:endParaRPr lang="en-US"/>
        </a:p>
      </dgm:t>
    </dgm:pt>
    <dgm:pt modelId="{E8F0986D-3F51-4D07-9AB5-E86B33EB9F7C}">
      <dgm:prSet phldrT="[Text]" custT="1"/>
      <dgm:spPr/>
      <dgm:t>
        <a:bodyPr/>
        <a:lstStyle/>
        <a:p>
          <a:pPr algn="just"/>
          <a:r>
            <a:rPr lang="en-US" sz="1400" dirty="0" smtClean="0"/>
            <a:t>50 consultants strong HCM practice with over 200 person years of shared work experience  and with close to 100 shared implementation, upgrade and AMS support projects experience</a:t>
          </a:r>
          <a:endParaRPr lang="en-US" sz="1400" dirty="0"/>
        </a:p>
      </dgm:t>
    </dgm:pt>
    <dgm:pt modelId="{95F7776C-F48A-49A3-AF13-1F68DF010F81}" type="sibTrans" cxnId="{2D0FC36A-DA43-41C6-966D-49834C09CDB8}">
      <dgm:prSet/>
      <dgm:spPr/>
      <dgm:t>
        <a:bodyPr/>
        <a:lstStyle/>
        <a:p>
          <a:endParaRPr lang="en-US"/>
        </a:p>
      </dgm:t>
    </dgm:pt>
    <dgm:pt modelId="{96DE5F0C-FED0-4A9A-9E41-853D366046F4}" type="parTrans" cxnId="{2D0FC36A-DA43-41C6-966D-49834C09CDB8}">
      <dgm:prSet/>
      <dgm:spPr/>
      <dgm:t>
        <a:bodyPr/>
        <a:lstStyle/>
        <a:p>
          <a:endParaRPr lang="en-US"/>
        </a:p>
      </dgm:t>
    </dgm:pt>
    <dgm:pt modelId="{23F613EC-65AF-462B-93C5-464BE9D73504}">
      <dgm:prSet phldrT="[Text]"/>
      <dgm:spPr/>
      <dgm:t>
        <a:bodyPr/>
        <a:lstStyle/>
        <a:p>
          <a:pPr algn="just"/>
          <a:endParaRPr lang="en-US" sz="1200" dirty="0"/>
        </a:p>
      </dgm:t>
    </dgm:pt>
    <dgm:pt modelId="{82D05A0D-6F4E-4288-B238-3D09BACCC812}" type="sibTrans" cxnId="{FF255AF8-FE1C-4792-AD4D-7C2EDF851D29}">
      <dgm:prSet/>
      <dgm:spPr/>
      <dgm:t>
        <a:bodyPr/>
        <a:lstStyle/>
        <a:p>
          <a:endParaRPr lang="en-US"/>
        </a:p>
      </dgm:t>
    </dgm:pt>
    <dgm:pt modelId="{4197C892-DB8E-4793-8C16-E26B0999455A}" type="parTrans" cxnId="{FF255AF8-FE1C-4792-AD4D-7C2EDF851D29}">
      <dgm:prSet/>
      <dgm:spPr/>
      <dgm:t>
        <a:bodyPr/>
        <a:lstStyle/>
        <a:p>
          <a:endParaRPr lang="en-US"/>
        </a:p>
      </dgm:t>
    </dgm:pt>
    <dgm:pt modelId="{A81221CC-D038-4304-A6F3-8151B8125CA8}">
      <dgm:prSet custT="1"/>
      <dgm:spPr/>
      <dgm:t>
        <a:bodyPr/>
        <a:lstStyle/>
        <a:p>
          <a:r>
            <a:rPr lang="en-US" sz="1400" dirty="0" smtClean="0"/>
            <a:t>HR KPI’s &amp; Reports Factory</a:t>
          </a:r>
        </a:p>
      </dgm:t>
    </dgm:pt>
    <dgm:pt modelId="{7C34C9C3-9DA6-4044-A5F1-65F0AAB7DADB}" type="parTrans" cxnId="{1B8BBCE3-CDF5-4229-8550-D317E20B08EC}">
      <dgm:prSet/>
      <dgm:spPr/>
      <dgm:t>
        <a:bodyPr/>
        <a:lstStyle/>
        <a:p>
          <a:endParaRPr lang="en-US"/>
        </a:p>
      </dgm:t>
    </dgm:pt>
    <dgm:pt modelId="{DBCC8FBC-FF89-48A2-A18B-EF37BA15E15F}" type="sibTrans" cxnId="{1B8BBCE3-CDF5-4229-8550-D317E20B08EC}">
      <dgm:prSet/>
      <dgm:spPr/>
      <dgm:t>
        <a:bodyPr/>
        <a:lstStyle/>
        <a:p>
          <a:endParaRPr lang="en-US"/>
        </a:p>
      </dgm:t>
    </dgm:pt>
    <dgm:pt modelId="{F17930FB-C38E-4713-A7DA-9476101A4C0E}">
      <dgm:prSet custT="1"/>
      <dgm:spPr/>
      <dgm:t>
        <a:bodyPr/>
        <a:lstStyle/>
        <a:p>
          <a:r>
            <a:rPr lang="en-US" sz="1400" dirty="0" smtClean="0"/>
            <a:t>Integration and Interfaces with Third Party Systems</a:t>
          </a:r>
        </a:p>
      </dgm:t>
    </dgm:pt>
    <dgm:pt modelId="{49FFBDC4-A4E2-4076-8A6D-6075D0075276}" type="parTrans" cxnId="{BCDC114E-33A0-44FE-B243-B8D594FA41C5}">
      <dgm:prSet/>
      <dgm:spPr/>
      <dgm:t>
        <a:bodyPr/>
        <a:lstStyle/>
        <a:p>
          <a:endParaRPr lang="en-US"/>
        </a:p>
      </dgm:t>
    </dgm:pt>
    <dgm:pt modelId="{20AEB66B-D07A-4BF5-9C3D-71412EFA86EA}" type="sibTrans" cxnId="{BCDC114E-33A0-44FE-B243-B8D594FA41C5}">
      <dgm:prSet/>
      <dgm:spPr/>
      <dgm:t>
        <a:bodyPr/>
        <a:lstStyle/>
        <a:p>
          <a:endParaRPr lang="en-US"/>
        </a:p>
      </dgm:t>
    </dgm:pt>
    <dgm:pt modelId="{9A63D483-6A26-4096-8A97-4B7568488D82}">
      <dgm:prSet custT="1"/>
      <dgm:spPr/>
      <dgm:t>
        <a:bodyPr/>
        <a:lstStyle/>
        <a:p>
          <a:r>
            <a:rPr lang="en-US" sz="1400" dirty="0" smtClean="0"/>
            <a:t>Health Check Assignments</a:t>
          </a:r>
        </a:p>
      </dgm:t>
    </dgm:pt>
    <dgm:pt modelId="{0C84DEE7-752A-4A8C-B867-A6CA7B4D2325}" type="parTrans" cxnId="{C168BE69-1078-4B7F-A382-0C4FB706800A}">
      <dgm:prSet/>
      <dgm:spPr/>
      <dgm:t>
        <a:bodyPr/>
        <a:lstStyle/>
        <a:p>
          <a:endParaRPr lang="en-US"/>
        </a:p>
      </dgm:t>
    </dgm:pt>
    <dgm:pt modelId="{404F11DC-CF37-4157-A8AB-0C094F68EBB4}" type="sibTrans" cxnId="{C168BE69-1078-4B7F-A382-0C4FB706800A}">
      <dgm:prSet/>
      <dgm:spPr/>
      <dgm:t>
        <a:bodyPr/>
        <a:lstStyle/>
        <a:p>
          <a:endParaRPr lang="en-US"/>
        </a:p>
      </dgm:t>
    </dgm:pt>
    <dgm:pt modelId="{4180E43F-1B8B-49F1-8509-E1A72371923D}">
      <dgm:prSet custT="1"/>
      <dgm:spPr/>
      <dgm:t>
        <a:bodyPr/>
        <a:lstStyle/>
        <a:p>
          <a:r>
            <a:rPr lang="en-US" sz="1400" smtClean="0"/>
            <a:t>Scoping, Process </a:t>
          </a:r>
          <a:r>
            <a:rPr lang="en-US" sz="1400" dirty="0" smtClean="0"/>
            <a:t>design &amp; Re-engineering</a:t>
          </a:r>
        </a:p>
      </dgm:t>
    </dgm:pt>
    <dgm:pt modelId="{A424CFEC-73D0-4570-93DD-32903DC9A26C}" type="sibTrans" cxnId="{E1A39A11-A9B1-43B3-9646-9ACE7B24F7BE}">
      <dgm:prSet/>
      <dgm:spPr/>
      <dgm:t>
        <a:bodyPr/>
        <a:lstStyle/>
        <a:p>
          <a:endParaRPr lang="en-US"/>
        </a:p>
      </dgm:t>
    </dgm:pt>
    <dgm:pt modelId="{7E5182AD-B671-4EB6-94B9-FAB662B929B1}" type="parTrans" cxnId="{E1A39A11-A9B1-43B3-9646-9ACE7B24F7BE}">
      <dgm:prSet/>
      <dgm:spPr/>
      <dgm:t>
        <a:bodyPr/>
        <a:lstStyle/>
        <a:p>
          <a:endParaRPr lang="en-US"/>
        </a:p>
      </dgm:t>
    </dgm:pt>
    <dgm:pt modelId="{E542ECF4-19A7-406B-953F-24CE5EB833BF}" type="pres">
      <dgm:prSet presAssocID="{62D56378-8FA8-45B0-BA20-C3D0607CD36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3CA9DBE-10C3-4C5A-9BB0-301584E4AF45}" type="pres">
      <dgm:prSet presAssocID="{634F9E45-3E39-424D-AF1C-789037EC67BF}" presName="linNode" presStyleCnt="0"/>
      <dgm:spPr/>
    </dgm:pt>
    <dgm:pt modelId="{855A89B2-467D-4624-939C-83D9EDB1B92F}" type="pres">
      <dgm:prSet presAssocID="{634F9E45-3E39-424D-AF1C-789037EC67BF}" presName="parentShp" presStyleLbl="node1" presStyleIdx="0" presStyleCnt="3" custScaleX="57407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18E4A6-F4F5-4378-A06D-FD7925E30E6C}" type="pres">
      <dgm:prSet presAssocID="{634F9E45-3E39-424D-AF1C-789037EC67BF}" presName="childShp" presStyleLbl="bgAccFollowNode1" presStyleIdx="0" presStyleCnt="3" custScaleX="143610" custScaleY="120069" custLinFactNeighborX="2850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8A4FFD-1CC9-4F30-B2CD-EADA256CF3D3}" type="pres">
      <dgm:prSet presAssocID="{5A5157AE-FD5E-429B-B64D-F6E6A3C35AE4}" presName="spacing" presStyleCnt="0"/>
      <dgm:spPr/>
    </dgm:pt>
    <dgm:pt modelId="{C1D7A7AF-9E4A-4E46-A812-4D616252FEF5}" type="pres">
      <dgm:prSet presAssocID="{89E4F2DC-2BC8-4F72-A6EC-5B1A2A8039B4}" presName="linNode" presStyleCnt="0"/>
      <dgm:spPr/>
    </dgm:pt>
    <dgm:pt modelId="{72EDB142-474C-4D6D-A2B1-FD28FC3C9655}" type="pres">
      <dgm:prSet presAssocID="{89E4F2DC-2BC8-4F72-A6EC-5B1A2A8039B4}" presName="parentShp" presStyleLbl="node1" presStyleIdx="1" presStyleCnt="3" custScaleX="53516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B70BE4-EDE5-45FE-B217-DD64FE14F59A}" type="pres">
      <dgm:prSet presAssocID="{89E4F2DC-2BC8-4F72-A6EC-5B1A2A8039B4}" presName="childShp" presStyleLbl="bgAccFollowNode1" presStyleIdx="1" presStyleCnt="3" custScaleX="135185" custScaleY="121834" custLinFactNeighborX="2533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82006E-A2FE-4084-A811-30EEC1FA49E6}" type="pres">
      <dgm:prSet presAssocID="{76A2987B-375B-4005-8C50-586D45EA5699}" presName="spacing" presStyleCnt="0"/>
      <dgm:spPr/>
    </dgm:pt>
    <dgm:pt modelId="{E3BAB135-0D68-4699-AD07-9B83A4531AEA}" type="pres">
      <dgm:prSet presAssocID="{E9498D09-78E6-4A9E-926D-2F850DC6C2FF}" presName="linNode" presStyleCnt="0"/>
      <dgm:spPr/>
    </dgm:pt>
    <dgm:pt modelId="{41F8953F-BACF-4CA2-980F-50958872EA54}" type="pres">
      <dgm:prSet presAssocID="{E9498D09-78E6-4A9E-926D-2F850DC6C2FF}" presName="parentShp" presStyleLbl="node1" presStyleIdx="2" presStyleCnt="3" custScaleX="57407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6ABD7-3223-4C8F-A636-8FC6C4C43754}" type="pres">
      <dgm:prSet presAssocID="{E9498D09-78E6-4A9E-926D-2F850DC6C2FF}" presName="childShp" presStyleLbl="bgAccFollowNode1" presStyleIdx="2" presStyleCnt="3" custScaleX="150000" custScaleY="125516" custLinFactNeighborX="618" custLinFactNeighborY="2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B4469E-7E95-4F9B-800E-6E2C7045E935}" type="presOf" srcId="{E9498D09-78E6-4A9E-926D-2F850DC6C2FF}" destId="{41F8953F-BACF-4CA2-980F-50958872EA54}" srcOrd="0" destOrd="0" presId="urn:microsoft.com/office/officeart/2005/8/layout/vList6"/>
    <dgm:cxn modelId="{BCDC114E-33A0-44FE-B243-B8D594FA41C5}" srcId="{E9498D09-78E6-4A9E-926D-2F850DC6C2FF}" destId="{F17930FB-C38E-4713-A7DA-9476101A4C0E}" srcOrd="3" destOrd="0" parTransId="{49FFBDC4-A4E2-4076-8A6D-6075D0075276}" sibTransId="{20AEB66B-D07A-4BF5-9C3D-71412EFA86EA}"/>
    <dgm:cxn modelId="{6B95A423-F189-47E4-B3B8-A2E7FEA82442}" srcId="{634F9E45-3E39-424D-AF1C-789037EC67BF}" destId="{3610FAEB-469D-41DC-AA9A-80FD6F653C77}" srcOrd="2" destOrd="0" parTransId="{F5BBFE8B-E017-4983-83AE-06B169EAD935}" sibTransId="{A37BEC77-69FD-482E-B32C-BAB16D0F6B78}"/>
    <dgm:cxn modelId="{9F91FE8B-6499-4292-A4AE-A0591AE3E52E}" type="presOf" srcId="{49D00345-AC19-4E47-8D15-CD293E53AA24}" destId="{3F06ABD7-3223-4C8F-A636-8FC6C4C43754}" srcOrd="0" destOrd="0" presId="urn:microsoft.com/office/officeart/2005/8/layout/vList6"/>
    <dgm:cxn modelId="{CF1D57DF-CC71-480B-96B1-A5DF867BC9C0}" type="presOf" srcId="{A81221CC-D038-4304-A6F3-8151B8125CA8}" destId="{3F06ABD7-3223-4C8F-A636-8FC6C4C43754}" srcOrd="0" destOrd="2" presId="urn:microsoft.com/office/officeart/2005/8/layout/vList6"/>
    <dgm:cxn modelId="{EFF0F691-9B85-4A74-9C83-C5DEDC283BE1}" srcId="{89E4F2DC-2BC8-4F72-A6EC-5B1A2A8039B4}" destId="{1BFCC260-E16B-426B-805C-C8926B0E65C5}" srcOrd="2" destOrd="0" parTransId="{7AC05E38-3D74-4BDC-AA8A-1EA92BB55B57}" sibTransId="{5CCB9D8C-3124-41ED-8CA9-630D26249E42}"/>
    <dgm:cxn modelId="{E984EE5E-5DEE-49C3-AC81-6347DBA1229A}" srcId="{62D56378-8FA8-45B0-BA20-C3D0607CD364}" destId="{E9498D09-78E6-4A9E-926D-2F850DC6C2FF}" srcOrd="2" destOrd="0" parTransId="{D86CCC99-6C1E-4CA4-BFA7-5D8670A68CB7}" sibTransId="{1C69AF9D-D659-45F9-9531-6761FEFD8065}"/>
    <dgm:cxn modelId="{2D0FC36A-DA43-41C6-966D-49834C09CDB8}" srcId="{634F9E45-3E39-424D-AF1C-789037EC67BF}" destId="{E8F0986D-3F51-4D07-9AB5-E86B33EB9F7C}" srcOrd="1" destOrd="0" parTransId="{96DE5F0C-FED0-4A9A-9E41-853D366046F4}" sibTransId="{95F7776C-F48A-49A3-AF13-1F68DF010F81}"/>
    <dgm:cxn modelId="{63A31AC3-4EA9-476E-8585-DD87A1A3E3FE}" srcId="{89E4F2DC-2BC8-4F72-A6EC-5B1A2A8039B4}" destId="{189622CE-1F58-4AC2-A65A-0DB3BDB94B34}" srcOrd="0" destOrd="0" parTransId="{F3A94450-9B28-474A-95B4-393A41670587}" sibTransId="{86D528DB-7B94-42EC-BB83-3FE560DBBFDB}"/>
    <dgm:cxn modelId="{E1A39A11-A9B1-43B3-9646-9ACE7B24F7BE}" srcId="{E9498D09-78E6-4A9E-926D-2F850DC6C2FF}" destId="{4180E43F-1B8B-49F1-8509-E1A72371923D}" srcOrd="1" destOrd="0" parTransId="{7E5182AD-B671-4EB6-94B9-FAB662B929B1}" sibTransId="{A424CFEC-73D0-4570-93DD-32903DC9A26C}"/>
    <dgm:cxn modelId="{09831B20-22B4-4E8D-BA6B-22BD2B7CCC40}" type="presOf" srcId="{E8F0986D-3F51-4D07-9AB5-E86B33EB9F7C}" destId="{8318E4A6-F4F5-4378-A06D-FD7925E30E6C}" srcOrd="0" destOrd="1" presId="urn:microsoft.com/office/officeart/2005/8/layout/vList6"/>
    <dgm:cxn modelId="{9AF6C202-125B-4B9A-87D4-76757EC07354}" type="presOf" srcId="{634F9E45-3E39-424D-AF1C-789037EC67BF}" destId="{855A89B2-467D-4624-939C-83D9EDB1B92F}" srcOrd="0" destOrd="0" presId="urn:microsoft.com/office/officeart/2005/8/layout/vList6"/>
    <dgm:cxn modelId="{CE420C07-E3EE-4898-A1EB-B62B2D21146E}" srcId="{62D56378-8FA8-45B0-BA20-C3D0607CD364}" destId="{634F9E45-3E39-424D-AF1C-789037EC67BF}" srcOrd="0" destOrd="0" parTransId="{58985ECA-7C58-4393-9466-53BBB335F7BB}" sibTransId="{5A5157AE-FD5E-429B-B64D-F6E6A3C35AE4}"/>
    <dgm:cxn modelId="{1FD4537E-A580-4826-B518-F60664BD3128}" type="presOf" srcId="{B95BA3DC-E87D-44D8-8B64-1E0683546BEE}" destId="{C0B70BE4-EDE5-45FE-B217-DD64FE14F59A}" srcOrd="0" destOrd="3" presId="urn:microsoft.com/office/officeart/2005/8/layout/vList6"/>
    <dgm:cxn modelId="{394AA047-6666-4B01-AE70-90EE28D24049}" srcId="{89E4F2DC-2BC8-4F72-A6EC-5B1A2A8039B4}" destId="{6E68BD6E-32BF-4DE3-ABD4-1E131C1A55D9}" srcOrd="1" destOrd="0" parTransId="{C92263E0-4974-427D-9A0C-109922AF0F7F}" sibTransId="{DB1A836D-9221-406A-8E94-A7D8E4E2F5C7}"/>
    <dgm:cxn modelId="{E7CF71CB-C033-4D1C-9A15-436B7B7D327C}" type="presOf" srcId="{4180E43F-1B8B-49F1-8509-E1A72371923D}" destId="{3F06ABD7-3223-4C8F-A636-8FC6C4C43754}" srcOrd="0" destOrd="1" presId="urn:microsoft.com/office/officeart/2005/8/layout/vList6"/>
    <dgm:cxn modelId="{C95FD966-E8D8-4920-BED5-0DC8F1C26392}" type="presOf" srcId="{1BFCC260-E16B-426B-805C-C8926B0E65C5}" destId="{C0B70BE4-EDE5-45FE-B217-DD64FE14F59A}" srcOrd="0" destOrd="2" presId="urn:microsoft.com/office/officeart/2005/8/layout/vList6"/>
    <dgm:cxn modelId="{5CFB559A-5304-4AE9-BA1B-28CF5A94BB76}" srcId="{62D56378-8FA8-45B0-BA20-C3D0607CD364}" destId="{89E4F2DC-2BC8-4F72-A6EC-5B1A2A8039B4}" srcOrd="1" destOrd="0" parTransId="{22490322-96A5-45FC-9017-B6B440AAEA89}" sibTransId="{76A2987B-375B-4005-8C50-586D45EA5699}"/>
    <dgm:cxn modelId="{A6817E12-AF63-47D1-A9F2-22F5BDB3A8B2}" type="presOf" srcId="{3610FAEB-469D-41DC-AA9A-80FD6F653C77}" destId="{8318E4A6-F4F5-4378-A06D-FD7925E30E6C}" srcOrd="0" destOrd="2" presId="urn:microsoft.com/office/officeart/2005/8/layout/vList6"/>
    <dgm:cxn modelId="{1448E7C7-5E2C-4690-A97C-2481ED6E4FBA}" type="presOf" srcId="{189622CE-1F58-4AC2-A65A-0DB3BDB94B34}" destId="{C0B70BE4-EDE5-45FE-B217-DD64FE14F59A}" srcOrd="0" destOrd="0" presId="urn:microsoft.com/office/officeart/2005/8/layout/vList6"/>
    <dgm:cxn modelId="{5694376D-A4F0-413F-A014-E5A3D1782C45}" type="presOf" srcId="{62D56378-8FA8-45B0-BA20-C3D0607CD364}" destId="{E542ECF4-19A7-406B-953F-24CE5EB833BF}" srcOrd="0" destOrd="0" presId="urn:microsoft.com/office/officeart/2005/8/layout/vList6"/>
    <dgm:cxn modelId="{BCF714F6-3A64-4EC5-8A5A-856E3030BA40}" type="presOf" srcId="{23F613EC-65AF-462B-93C5-464BE9D73504}" destId="{8318E4A6-F4F5-4378-A06D-FD7925E30E6C}" srcOrd="0" destOrd="0" presId="urn:microsoft.com/office/officeart/2005/8/layout/vList6"/>
    <dgm:cxn modelId="{E652EAA0-05EC-40E4-9A4C-5082DF2FD14D}" type="presOf" srcId="{9A63D483-6A26-4096-8A97-4B7568488D82}" destId="{3F06ABD7-3223-4C8F-A636-8FC6C4C43754}" srcOrd="0" destOrd="4" presId="urn:microsoft.com/office/officeart/2005/8/layout/vList6"/>
    <dgm:cxn modelId="{FF255AF8-FE1C-4792-AD4D-7C2EDF851D29}" srcId="{634F9E45-3E39-424D-AF1C-789037EC67BF}" destId="{23F613EC-65AF-462B-93C5-464BE9D73504}" srcOrd="0" destOrd="0" parTransId="{4197C892-DB8E-4793-8C16-E26B0999455A}" sibTransId="{82D05A0D-6F4E-4288-B238-3D09BACCC812}"/>
    <dgm:cxn modelId="{D10C2B65-4721-4697-A6E5-722DF6A4ED7C}" type="presOf" srcId="{F17930FB-C38E-4713-A7DA-9476101A4C0E}" destId="{3F06ABD7-3223-4C8F-A636-8FC6C4C43754}" srcOrd="0" destOrd="3" presId="urn:microsoft.com/office/officeart/2005/8/layout/vList6"/>
    <dgm:cxn modelId="{8ABE7BE6-F379-44D4-A4A6-A1BF647A0297}" srcId="{89E4F2DC-2BC8-4F72-A6EC-5B1A2A8039B4}" destId="{B95BA3DC-E87D-44D8-8B64-1E0683546BEE}" srcOrd="3" destOrd="0" parTransId="{143CDFAB-E45A-4898-9C04-3BE08F180C27}" sibTransId="{F2E44886-38C4-426A-AC67-626298FE6C4A}"/>
    <dgm:cxn modelId="{C168BE69-1078-4B7F-A382-0C4FB706800A}" srcId="{E9498D09-78E6-4A9E-926D-2F850DC6C2FF}" destId="{9A63D483-6A26-4096-8A97-4B7568488D82}" srcOrd="4" destOrd="0" parTransId="{0C84DEE7-752A-4A8C-B867-A6CA7B4D2325}" sibTransId="{404F11DC-CF37-4157-A8AB-0C094F68EBB4}"/>
    <dgm:cxn modelId="{31135050-A563-44DD-B6BA-958AAA456CB9}" srcId="{E9498D09-78E6-4A9E-926D-2F850DC6C2FF}" destId="{49D00345-AC19-4E47-8D15-CD293E53AA24}" srcOrd="0" destOrd="0" parTransId="{59023D2C-93D9-4139-9BCF-DE241B5ED25C}" sibTransId="{D9D21975-78CE-46B4-AA5E-520750B57AF9}"/>
    <dgm:cxn modelId="{1B8BBCE3-CDF5-4229-8550-D317E20B08EC}" srcId="{E9498D09-78E6-4A9E-926D-2F850DC6C2FF}" destId="{A81221CC-D038-4304-A6F3-8151B8125CA8}" srcOrd="2" destOrd="0" parTransId="{7C34C9C3-9DA6-4044-A5F1-65F0AAB7DADB}" sibTransId="{DBCC8FBC-FF89-48A2-A18B-EF37BA15E15F}"/>
    <dgm:cxn modelId="{C4956727-0FC5-4D91-AB4A-CE92CCE34854}" type="presOf" srcId="{89E4F2DC-2BC8-4F72-A6EC-5B1A2A8039B4}" destId="{72EDB142-474C-4D6D-A2B1-FD28FC3C9655}" srcOrd="0" destOrd="0" presId="urn:microsoft.com/office/officeart/2005/8/layout/vList6"/>
    <dgm:cxn modelId="{A8DFC06E-9849-4FD2-909F-7108687241A6}" type="presOf" srcId="{6E68BD6E-32BF-4DE3-ABD4-1E131C1A55D9}" destId="{C0B70BE4-EDE5-45FE-B217-DD64FE14F59A}" srcOrd="0" destOrd="1" presId="urn:microsoft.com/office/officeart/2005/8/layout/vList6"/>
    <dgm:cxn modelId="{E59B371A-5768-40A1-849B-4FE53C8DF55B}" type="presParOf" srcId="{E542ECF4-19A7-406B-953F-24CE5EB833BF}" destId="{D3CA9DBE-10C3-4C5A-9BB0-301584E4AF45}" srcOrd="0" destOrd="0" presId="urn:microsoft.com/office/officeart/2005/8/layout/vList6"/>
    <dgm:cxn modelId="{B00C7EBF-6344-4DD2-AD76-DA665A7923EA}" type="presParOf" srcId="{D3CA9DBE-10C3-4C5A-9BB0-301584E4AF45}" destId="{855A89B2-467D-4624-939C-83D9EDB1B92F}" srcOrd="0" destOrd="0" presId="urn:microsoft.com/office/officeart/2005/8/layout/vList6"/>
    <dgm:cxn modelId="{839B5866-19E2-4330-9F31-6D15B959F12A}" type="presParOf" srcId="{D3CA9DBE-10C3-4C5A-9BB0-301584E4AF45}" destId="{8318E4A6-F4F5-4378-A06D-FD7925E30E6C}" srcOrd="1" destOrd="0" presId="urn:microsoft.com/office/officeart/2005/8/layout/vList6"/>
    <dgm:cxn modelId="{88F2344A-063F-486A-A4F5-180962E35502}" type="presParOf" srcId="{E542ECF4-19A7-406B-953F-24CE5EB833BF}" destId="{A38A4FFD-1CC9-4F30-B2CD-EADA256CF3D3}" srcOrd="1" destOrd="0" presId="urn:microsoft.com/office/officeart/2005/8/layout/vList6"/>
    <dgm:cxn modelId="{350982FB-C4A8-4E89-A603-5DA93E3C819C}" type="presParOf" srcId="{E542ECF4-19A7-406B-953F-24CE5EB833BF}" destId="{C1D7A7AF-9E4A-4E46-A812-4D616252FEF5}" srcOrd="2" destOrd="0" presId="urn:microsoft.com/office/officeart/2005/8/layout/vList6"/>
    <dgm:cxn modelId="{177221CF-4554-47DB-88BD-542FE3865777}" type="presParOf" srcId="{C1D7A7AF-9E4A-4E46-A812-4D616252FEF5}" destId="{72EDB142-474C-4D6D-A2B1-FD28FC3C9655}" srcOrd="0" destOrd="0" presId="urn:microsoft.com/office/officeart/2005/8/layout/vList6"/>
    <dgm:cxn modelId="{C6428799-8D4D-4BEE-B19C-70E71E48A647}" type="presParOf" srcId="{C1D7A7AF-9E4A-4E46-A812-4D616252FEF5}" destId="{C0B70BE4-EDE5-45FE-B217-DD64FE14F59A}" srcOrd="1" destOrd="0" presId="urn:microsoft.com/office/officeart/2005/8/layout/vList6"/>
    <dgm:cxn modelId="{C649D614-0752-4BCE-914B-FC89FD0BE422}" type="presParOf" srcId="{E542ECF4-19A7-406B-953F-24CE5EB833BF}" destId="{2D82006E-A2FE-4084-A811-30EEC1FA49E6}" srcOrd="3" destOrd="0" presId="urn:microsoft.com/office/officeart/2005/8/layout/vList6"/>
    <dgm:cxn modelId="{614049F8-C8D4-413C-907C-8F0AEF249867}" type="presParOf" srcId="{E542ECF4-19A7-406B-953F-24CE5EB833BF}" destId="{E3BAB135-0D68-4699-AD07-9B83A4531AEA}" srcOrd="4" destOrd="0" presId="urn:microsoft.com/office/officeart/2005/8/layout/vList6"/>
    <dgm:cxn modelId="{7E350F2A-9549-4749-8576-27A1CD8F6ECE}" type="presParOf" srcId="{E3BAB135-0D68-4699-AD07-9B83A4531AEA}" destId="{41F8953F-BACF-4CA2-980F-50958872EA54}" srcOrd="0" destOrd="0" presId="urn:microsoft.com/office/officeart/2005/8/layout/vList6"/>
    <dgm:cxn modelId="{B23C1926-AE78-431E-8D63-766C12AC008C}" type="presParOf" srcId="{E3BAB135-0D68-4699-AD07-9B83A4531AEA}" destId="{3F06ABD7-3223-4C8F-A636-8FC6C4C43754}" srcOrd="1" destOrd="0" presId="urn:microsoft.com/office/officeart/2005/8/layout/v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6D37BEE-55A2-4BD2-A896-B9653940BE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7C5D25-12C0-46DC-9DD1-0B7B1D66ECE0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8E470B-A79E-4C40-AED6-653FBBCEADA6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2150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  <p:sp>
        <p:nvSpPr>
          <p:cNvPr id="21509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FEB4ABB-4626-41CE-B685-72C3FDBC366A}" type="slidenum">
              <a:rPr lang="en-US" sz="1200"/>
              <a:pPr algn="r"/>
              <a:t>3</a:t>
            </a:fld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PPT-Template-SLIDE-Master-960x720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1">
                <a:solidFill>
                  <a:srgbClr val="F47C20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E44897D7-C3EE-4134-AFAA-7D862018F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D6427CEF-C4F1-4C4E-BDB0-21BC0AF05A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77DB0DC6-5013-4DEB-9067-038648DDF9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5E44A133-BFF2-46ED-A45C-AADA2F1263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2AAB7E88-CF41-475B-9A7E-F84EE5BC71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17C33879-CF1E-489E-86FC-4A6849E81E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A52EA009-762C-4D3E-94F9-10498E8155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E38E1CB5-AB99-402C-A540-DFC0C1E1F0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AE98B036-83A4-4BA0-A659-02EF4685E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76200"/>
            <a:ext cx="2057400" cy="6049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76200"/>
            <a:ext cx="601980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850E9EBC-503B-4209-8C29-44D7256886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C9F0406C-DA34-42DF-B9B1-8C3BE1E257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PPT-Template-SLIDE-Master-960x72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629400"/>
            <a:ext cx="914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pitchFamily="34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629400"/>
            <a:ext cx="2133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90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 </a:t>
            </a:r>
            <a:fld id="{A96FC5C9-8D0B-4E6B-A3DC-BA01EEF43C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13" descr="SA-Logo-sml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8001000" y="6096000"/>
            <a:ext cx="1066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</a:defRPr>
      </a:lvl9pPr>
    </p:titleStyle>
    <p:bodyStyle>
      <a:lvl1pPr marL="347663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5000"/>
        <a:buFont typeface="Wingdings" pitchFamily="2" charset="2"/>
        <a:buChar char="§"/>
        <a:defRPr sz="2800">
          <a:solidFill>
            <a:srgbClr val="18457C"/>
          </a:solidFill>
          <a:latin typeface="+mn-lt"/>
          <a:ea typeface="+mn-ea"/>
          <a:cs typeface="+mn-cs"/>
        </a:defRPr>
      </a:lvl1pPr>
      <a:lvl2pPr marL="804863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 3" pitchFamily="18" charset="2"/>
        <a:buChar char="Æ"/>
        <a:defRPr sz="2400">
          <a:solidFill>
            <a:schemeClr val="hlink"/>
          </a:solidFill>
          <a:latin typeface="+mn-lt"/>
        </a:defRPr>
      </a:lvl2pPr>
      <a:lvl3pPr marL="1143000" indent="-2238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3pPr>
      <a:lvl4pPr marL="1490663" indent="-2333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§"/>
        <a:defRPr sz="2000">
          <a:solidFill>
            <a:schemeClr val="hlink"/>
          </a:solidFill>
          <a:latin typeface="+mn-lt"/>
        </a:defRPr>
      </a:lvl4pPr>
      <a:lvl5pPr marL="1828800" indent="-223838" algn="l" rtl="0" eaLnBrk="0" fontAlgn="base" hangingPunct="0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5pPr>
      <a:lvl6pPr marL="22860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6pPr>
      <a:lvl7pPr marL="27432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7pPr>
      <a:lvl8pPr marL="32004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8pPr>
      <a:lvl9pPr marL="36576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Sasikanth.Samudrala@SierraAtlantic.com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447800"/>
            <a:ext cx="9144000" cy="1470025"/>
          </a:xfrm>
        </p:spPr>
        <p:txBody>
          <a:bodyPr/>
          <a:lstStyle/>
          <a:p>
            <a:pPr algn="ctr" eaLnBrk="1" hangingPunct="1"/>
            <a:r>
              <a:rPr lang="en-US" b="0" smtClean="0"/>
              <a:t>Impact on Oracle Time and Labor in Upgrade from 11.5.9 to R12</a:t>
            </a:r>
            <a:endParaRPr lang="en-US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Sasikanth Samudrala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Sierra Atlantic, Inc.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z="1800" smtClean="0"/>
              <a:t>19</a:t>
            </a:r>
            <a:r>
              <a:rPr lang="en-US" sz="1800" baseline="30000" smtClean="0"/>
              <a:t>th</a:t>
            </a:r>
            <a:r>
              <a:rPr lang="en-US" sz="1800" smtClean="0"/>
              <a:t> January,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Agenda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About Sierra Atlantic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Introduction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Business Processes and Scenarios - Impact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Summary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Q &amp; A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410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410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 </a:t>
            </a:r>
            <a:fld id="{5B228AFB-B1F7-4A03-920F-21BB12F5E7EE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pPr eaLnBrk="1" hangingPunct="1"/>
            <a:r>
              <a:rPr lang="en-US" smtClean="0"/>
              <a:t>    About Sierra Atlantic</a:t>
            </a:r>
          </a:p>
        </p:txBody>
      </p:sp>
      <p:sp>
        <p:nvSpPr>
          <p:cNvPr id="5123" name="Content Placeholder 18"/>
          <p:cNvSpPr>
            <a:spLocks noGrp="1"/>
          </p:cNvSpPr>
          <p:nvPr>
            <p:ph sz="half" idx="4294967295"/>
          </p:nvPr>
        </p:nvSpPr>
        <p:spPr>
          <a:xfrm>
            <a:off x="4495800" y="1676400"/>
            <a:ext cx="4495800" cy="3810000"/>
          </a:xfrm>
        </p:spPr>
        <p:txBody>
          <a:bodyPr/>
          <a:lstStyle/>
          <a:p>
            <a:pPr eaLnBrk="1" hangingPunct="1"/>
            <a:r>
              <a:rPr lang="en-US" sz="1800" smtClean="0"/>
              <a:t>World class global delivery model for IT services</a:t>
            </a:r>
          </a:p>
          <a:p>
            <a:pPr algn="just" eaLnBrk="1" hangingPunct="1"/>
            <a:r>
              <a:rPr lang="en-US" sz="1800" smtClean="0"/>
              <a:t>Deep focus in enterprise applications, business process integration and outsourced product development since inception</a:t>
            </a:r>
          </a:p>
          <a:p>
            <a:pPr eaLnBrk="1" hangingPunct="1"/>
            <a:r>
              <a:rPr lang="en-US" sz="1800" smtClean="0"/>
              <a:t>2000+ employees worldwide</a:t>
            </a:r>
          </a:p>
          <a:p>
            <a:pPr eaLnBrk="1" hangingPunct="1"/>
            <a:r>
              <a:rPr lang="en-US" sz="1800" smtClean="0"/>
              <a:t>Over 200 active customers across 20 countries</a:t>
            </a:r>
          </a:p>
          <a:p>
            <a:pPr eaLnBrk="1" hangingPunct="1"/>
            <a:r>
              <a:rPr lang="en-US" sz="1800" smtClean="0"/>
              <a:t>Superior process maturity: SEI CMM Level 5, ISO 9001, ISO 27001 &amp; SAS70</a:t>
            </a:r>
          </a:p>
        </p:txBody>
      </p:sp>
      <p:sp>
        <p:nvSpPr>
          <p:cNvPr id="5124" name="Footer Placeholder 17"/>
          <p:cNvSpPr txBox="1">
            <a:spLocks noGrp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900">
                <a:solidFill>
                  <a:schemeClr val="tx2"/>
                </a:solidFill>
              </a:rPr>
              <a:t>Copyright </a:t>
            </a:r>
            <a:r>
              <a:rPr lang="en-US" sz="900">
                <a:solidFill>
                  <a:schemeClr val="tx2"/>
                </a:solidFill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grpSp>
        <p:nvGrpSpPr>
          <p:cNvPr id="5125" name="Group 29"/>
          <p:cNvGrpSpPr>
            <a:grpSpLocks/>
          </p:cNvGrpSpPr>
          <p:nvPr/>
        </p:nvGrpSpPr>
        <p:grpSpPr bwMode="auto">
          <a:xfrm>
            <a:off x="123825" y="5880100"/>
            <a:ext cx="6796088" cy="638175"/>
            <a:chOff x="547048" y="5759450"/>
            <a:chExt cx="7482351" cy="701675"/>
          </a:xfrm>
        </p:grpSpPr>
        <p:pic>
          <p:nvPicPr>
            <p:cNvPr id="5128" name="Picture 54" descr="CMM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45185" y="5853113"/>
              <a:ext cx="968375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9" name="Picture 55" descr="bvqi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60900" y="5759450"/>
              <a:ext cx="911225" cy="62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0" name="Picture 56" descr="dq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841500" y="5816600"/>
              <a:ext cx="569913" cy="568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1" name="Picture 57" descr="best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27300" y="5830888"/>
              <a:ext cx="627063" cy="611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2" name="Picture 58" descr="Global-Services---100-Most-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365500" y="5835650"/>
              <a:ext cx="508000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3" name="Picture 59" descr="Global-Services---Top-10-Sp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051300" y="5835650"/>
              <a:ext cx="512763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4" name="Picture 6" descr="global_footprint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870700" y="5791200"/>
              <a:ext cx="398463" cy="639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5" name="Picture 9" descr="ISO_27001"/>
            <p:cNvPicPr>
              <a:picLocks noChangeAspect="1" noChangeArrowheads="1"/>
            </p:cNvPicPr>
            <p:nvPr/>
          </p:nvPicPr>
          <p:blipFill>
            <a:blip r:embed="rId10"/>
            <a:srcRect l="3116" r="5099" b="4756"/>
            <a:stretch>
              <a:fillRect/>
            </a:stretch>
          </p:blipFill>
          <p:spPr bwMode="auto">
            <a:xfrm>
              <a:off x="547048" y="5826456"/>
              <a:ext cx="1138022" cy="548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6" name="Picture 4" descr="sas70shield.gif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7418696" y="5804848"/>
              <a:ext cx="610703" cy="5250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6" name="Picture 30" descr="Diagram 1.jpg"/>
          <p:cNvPicPr>
            <a:picLocks noGrp="1" noChangeAspect="1"/>
          </p:cNvPicPr>
          <p:nvPr>
            <p:ph sz="half" idx="4294967295"/>
          </p:nvPr>
        </p:nvPicPr>
        <p:blipFill>
          <a:blip r:embed="rId12"/>
          <a:srcRect/>
          <a:stretch>
            <a:fillRect/>
          </a:stretch>
        </p:blipFill>
        <p:spPr>
          <a:xfrm>
            <a:off x="520700" y="1905000"/>
            <a:ext cx="3822700" cy="3424238"/>
          </a:xfrm>
          <a:noFill/>
        </p:spPr>
      </p:pic>
      <p:sp>
        <p:nvSpPr>
          <p:cNvPr id="512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 </a:t>
            </a:r>
            <a:fld id="{8A2EF5CA-9119-43B9-BED3-C88CC5B718E1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HCM Practice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Marquee Customers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366838"/>
            <a:ext cx="8686800" cy="5033962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381000" y="366713"/>
            <a:ext cx="612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Marquee Customers cont…</a:t>
            </a: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866775"/>
            <a:ext cx="8991600" cy="606742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381000" y="366713"/>
            <a:ext cx="612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Marquee Customers cont…</a:t>
            </a: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524000"/>
            <a:ext cx="8763000" cy="1411288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Introduction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 smtClean="0"/>
              <a:t>OTL Upgrade from 11.5.9 to R12</a:t>
            </a:r>
          </a:p>
          <a:p>
            <a:pPr lvl="1" algn="just"/>
            <a:r>
              <a:rPr lang="en-US" sz="2200" smtClean="0"/>
              <a:t>Business Processes – Impact:</a:t>
            </a:r>
          </a:p>
          <a:p>
            <a:pPr lvl="2" algn="just"/>
            <a:r>
              <a:rPr lang="en-US" sz="1800" smtClean="0"/>
              <a:t>Auto Generation of Timecards</a:t>
            </a:r>
          </a:p>
          <a:p>
            <a:pPr lvl="2" algn="just"/>
            <a:r>
              <a:rPr lang="en-US" sz="1800" smtClean="0"/>
              <a:t>Creating Timecards (Self Service Time and Timekeeper)</a:t>
            </a:r>
          </a:p>
          <a:p>
            <a:pPr lvl="2" algn="just"/>
            <a:r>
              <a:rPr lang="en-US" sz="1800" smtClean="0"/>
              <a:t>Transfer time from OTL to BEE for Payroll run</a:t>
            </a:r>
          </a:p>
          <a:p>
            <a:pPr lvl="2" algn="just">
              <a:buFont typeface="Wingdings" pitchFamily="2" charset="2"/>
              <a:buNone/>
            </a:pPr>
            <a:endParaRPr lang="en-US" sz="1800" smtClean="0"/>
          </a:p>
          <a:p>
            <a:pPr lvl="1" algn="just"/>
            <a:r>
              <a:rPr lang="en-US" sz="2200" smtClean="0"/>
              <a:t>Changed components causing impact:</a:t>
            </a:r>
          </a:p>
          <a:p>
            <a:pPr lvl="2" algn="just"/>
            <a:r>
              <a:rPr lang="en-US" sz="1800" smtClean="0"/>
              <a:t>Code changes to PAXVOTCB package</a:t>
            </a:r>
          </a:p>
          <a:p>
            <a:pPr lvl="2" algn="just"/>
            <a:r>
              <a:rPr lang="en-US" sz="1800" smtClean="0"/>
              <a:t>New Attribute in Approval Style Preference</a:t>
            </a:r>
          </a:p>
          <a:p>
            <a:pPr lvl="2" algn="just"/>
            <a:r>
              <a:rPr lang="en-US" sz="1800" smtClean="0"/>
              <a:t>PA: Overriding Approver profile option functionality</a:t>
            </a:r>
          </a:p>
          <a:p>
            <a:pPr lvl="2" algn="just"/>
            <a:r>
              <a:rPr lang="en-US" sz="1800" smtClean="0"/>
              <a:t>Concurrent request - ‘Transfer Time from OTL to BEE’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Auto Generation of Timecards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 smtClean="0"/>
              <a:t>Business Scenario</a:t>
            </a:r>
          </a:p>
          <a:p>
            <a:pPr lvl="1" algn="just"/>
            <a:r>
              <a:rPr lang="en-US" sz="2200" smtClean="0"/>
              <a:t>Support divisions/departments time cards are Auto Generated</a:t>
            </a:r>
          </a:p>
          <a:p>
            <a:pPr lvl="1" algn="just"/>
            <a:r>
              <a:rPr lang="en-US" sz="2200" smtClean="0"/>
              <a:t>Changes to the base timecard used for Auto generation is restricted</a:t>
            </a:r>
          </a:p>
          <a:p>
            <a:pPr lvl="1" algn="just"/>
            <a:r>
              <a:rPr lang="en-US" sz="2200" smtClean="0"/>
              <a:t>In cases where Auto generation of Timecards is performed for Employees based on Overriding Approver of the first timecard where the Overriding Approver is an Ex-Employee, the validation Ex-Employee hinders the creation of Timecards process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Auto Generation of Timecards cont...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 smtClean="0"/>
              <a:t>Changed Component</a:t>
            </a:r>
          </a:p>
          <a:p>
            <a:pPr lvl="1" algn="just"/>
            <a:r>
              <a:rPr lang="en-US" sz="2200" smtClean="0"/>
              <a:t>Code changes in PAXVOTCB package to include validation for Ex-Employee.</a:t>
            </a:r>
          </a:p>
          <a:p>
            <a:pPr lvl="1" algn="just">
              <a:buFont typeface="Wingdings 3" pitchFamily="18" charset="2"/>
              <a:buNone/>
            </a:pPr>
            <a:endParaRPr lang="en-US" sz="2200" smtClean="0"/>
          </a:p>
          <a:p>
            <a:pPr algn="just"/>
            <a:r>
              <a:rPr lang="en-US" sz="2400" smtClean="0"/>
              <a:t>Impact</a:t>
            </a:r>
          </a:p>
          <a:p>
            <a:pPr lvl="1" algn="just"/>
            <a:r>
              <a:rPr lang="en-US" sz="2200" smtClean="0"/>
              <a:t>In 11.5.9, Auto Generation of timecards was possible with Ex-Employee Overriding Approver.</a:t>
            </a:r>
          </a:p>
          <a:p>
            <a:pPr lvl="1" algn="just"/>
            <a:r>
              <a:rPr lang="en-US" sz="2200" smtClean="0"/>
              <a:t>In R12, timecards are not generated due to the validation of Overriding Approver.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Auto Generation of Timecards cont...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305800" cy="1828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sz="2400" smtClean="0"/>
              <a:t>Solution</a:t>
            </a:r>
          </a:p>
          <a:p>
            <a:pPr lvl="1" algn="just">
              <a:lnSpc>
                <a:spcPct val="90000"/>
              </a:lnSpc>
            </a:pPr>
            <a:r>
              <a:rPr lang="en-US" sz="2200" smtClean="0"/>
              <a:t>Additional query added in PAVOXTCB package before HXC_TIMESTORE_DEPOSIT API is called.</a:t>
            </a:r>
          </a:p>
          <a:p>
            <a:pPr lvl="1" algn="just">
              <a:lnSpc>
                <a:spcPct val="90000"/>
              </a:lnSpc>
            </a:pPr>
            <a:r>
              <a:rPr lang="en-US" sz="2200" smtClean="0"/>
              <a:t>Query to  fetch Supervisor in cases Overriding Approver is an Ex-Employee.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3517900"/>
            <a:ext cx="8153400" cy="2578100"/>
          </a:xfrm>
          <a:noFill/>
          <a:ln w="1905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Creating Timecards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02920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sz="2400" smtClean="0"/>
              <a:t>Business Scenario</a:t>
            </a:r>
          </a:p>
          <a:p>
            <a:pPr lvl="1" algn="just"/>
            <a:r>
              <a:rPr lang="en-US" sz="2200" smtClean="0"/>
              <a:t>In a project based organization, large number of users enter Timecards through Self Service with Overriding approver as mandatory to route the timecard for approval.</a:t>
            </a:r>
          </a:p>
          <a:p>
            <a:pPr lvl="1" algn="just"/>
            <a:r>
              <a:rPr lang="en-US" sz="2200" smtClean="0"/>
              <a:t>Timekeepers with privileges to create or edit created timecards using OTL Timekeeper responsibility would be restricted to editing timecards</a:t>
            </a:r>
          </a:p>
          <a:p>
            <a:pPr lvl="1" algn="just">
              <a:buFont typeface="Wingdings 3" pitchFamily="18" charset="2"/>
              <a:buNone/>
            </a:pPr>
            <a:endParaRPr lang="en-US" sz="2200" smtClean="0"/>
          </a:p>
          <a:p>
            <a:pPr algn="just">
              <a:lnSpc>
                <a:spcPct val="80000"/>
              </a:lnSpc>
            </a:pPr>
            <a:r>
              <a:rPr lang="en-US" sz="2400" smtClean="0"/>
              <a:t>Changed Components</a:t>
            </a:r>
          </a:p>
          <a:p>
            <a:pPr lvl="1" algn="just"/>
            <a:r>
              <a:rPr lang="en-US" sz="2200" smtClean="0"/>
              <a:t>New attribute in Approval Style Preference – Overriding Approval Style</a:t>
            </a:r>
          </a:p>
          <a:p>
            <a:pPr lvl="1" algn="just"/>
            <a:r>
              <a:rPr lang="en-US" sz="2200" smtClean="0"/>
              <a:t>PA: Overriding Approver profile functionality - Commented piece of code in PAXVOTCB package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Creating Timecards cont…</a:t>
            </a:r>
          </a:p>
        </p:txBody>
      </p:sp>
      <p:pic>
        <p:nvPicPr>
          <p:cNvPr id="4506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52600"/>
            <a:ext cx="8305800" cy="41211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Creating Timecards cont…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8077200" cy="4419600"/>
          </a:xfrm>
        </p:spPr>
        <p:txBody>
          <a:bodyPr/>
          <a:lstStyle/>
          <a:p>
            <a:pPr algn="just"/>
            <a:r>
              <a:rPr lang="en-US" sz="2400" smtClean="0"/>
              <a:t>Impact</a:t>
            </a:r>
          </a:p>
          <a:p>
            <a:pPr lvl="1" algn="just"/>
            <a:r>
              <a:rPr lang="en-US" sz="2200" smtClean="0"/>
              <a:t>Error is shown when creating a timecard in R12, if the Overriding Approval Style preference does not have a value.</a:t>
            </a:r>
          </a:p>
          <a:p>
            <a:pPr lvl="1" algn="just">
              <a:buFont typeface="Wingdings 3" pitchFamily="18" charset="2"/>
              <a:buNone/>
            </a:pPr>
            <a:endParaRPr lang="en-US" sz="2200" smtClean="0"/>
          </a:p>
          <a:p>
            <a:pPr lvl="1" algn="just"/>
            <a:r>
              <a:rPr lang="en-US" sz="2200" smtClean="0"/>
              <a:t>In 11.5.9, Overriding Approver was mandatory, if</a:t>
            </a:r>
          </a:p>
          <a:p>
            <a:pPr lvl="2" algn="just"/>
            <a:r>
              <a:rPr lang="en-US" sz="1800" smtClean="0"/>
              <a:t>Profiles PA: Overriding Approver is set to ‘Yes’ and PA: AutoApprove Time sheets is set to ‘No’</a:t>
            </a:r>
          </a:p>
          <a:p>
            <a:pPr lvl="2" algn="just"/>
            <a:r>
              <a:rPr lang="en-US" sz="1800" smtClean="0"/>
              <a:t>Overriding Approver preference for Self Service is set to ‘Yes’</a:t>
            </a:r>
          </a:p>
          <a:p>
            <a:pPr lvl="2" algn="just">
              <a:buFont typeface="Wingdings" pitchFamily="2" charset="2"/>
              <a:buNone/>
            </a:pPr>
            <a:endParaRPr lang="en-US" sz="1800" smtClean="0"/>
          </a:p>
          <a:p>
            <a:pPr lvl="1" algn="just"/>
            <a:r>
              <a:rPr lang="en-US" sz="2200" smtClean="0"/>
              <a:t>In R12, it is not mandatory with above setups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Creating Timecards cont…</a:t>
            </a:r>
          </a:p>
        </p:txBody>
      </p:sp>
      <p:sp>
        <p:nvSpPr>
          <p:cNvPr id="1229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229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 </a:t>
            </a:r>
            <a:fld id="{B29F9341-3BC8-40BF-9BD8-434D45B7FD74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pic>
        <p:nvPicPr>
          <p:cNvPr id="12300" name="Content Placeholder 5"/>
          <p:cNvPicPr>
            <a:picLocks noChangeAspect="1" noChangeArrowheads="1"/>
          </p:cNvPicPr>
          <p:nvPr/>
        </p:nvPicPr>
        <p:blipFill>
          <a:blip r:embed="rId2">
            <a:lum bright="-6000" contrast="6000"/>
          </a:blip>
          <a:srcRect t="22964" r="674" b="4005"/>
          <a:stretch>
            <a:fillRect/>
          </a:stretch>
        </p:blipFill>
        <p:spPr bwMode="auto">
          <a:xfrm>
            <a:off x="381000" y="1524000"/>
            <a:ext cx="8458200" cy="45339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Creating Timecards cont…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 smtClean="0"/>
              <a:t>Solution</a:t>
            </a:r>
          </a:p>
          <a:p>
            <a:pPr lvl="1" algn="just"/>
            <a:r>
              <a:rPr lang="en-US" sz="2200" smtClean="0"/>
              <a:t>Enter a value for Overriding Approval Style Approval Style Preference</a:t>
            </a:r>
          </a:p>
          <a:p>
            <a:pPr lvl="1" algn="just"/>
            <a:r>
              <a:rPr lang="en-US" sz="2200" smtClean="0"/>
              <a:t>Customize PAXVOTCB package to undo comments</a:t>
            </a:r>
            <a:r>
              <a:rPr lang="en-US" smtClean="0"/>
              <a:t> </a:t>
            </a:r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lum bright="-8000" contrast="10000"/>
          </a:blip>
          <a:srcRect/>
          <a:stretch>
            <a:fillRect/>
          </a:stretch>
        </p:blipFill>
        <p:spPr bwMode="auto">
          <a:xfrm>
            <a:off x="1143000" y="3292475"/>
            <a:ext cx="6705600" cy="31083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Transfer time from OTL to BEE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2400" smtClean="0"/>
              <a:t>Business Scenario</a:t>
            </a:r>
          </a:p>
          <a:p>
            <a:pPr lvl="1" algn="just"/>
            <a:r>
              <a:rPr lang="en-US" sz="2200" smtClean="0"/>
              <a:t>Timecard based Oracle Payroll processing</a:t>
            </a:r>
          </a:p>
          <a:p>
            <a:pPr lvl="1" algn="just"/>
            <a:r>
              <a:rPr lang="en-US" sz="2200" smtClean="0"/>
              <a:t>Standard request ‘Transfer Time from OTL to BEE’ integrates OTL with Payroll </a:t>
            </a:r>
          </a:p>
          <a:p>
            <a:pPr lvl="1" algn="just"/>
            <a:r>
              <a:rPr lang="en-US" sz="2200" smtClean="0"/>
              <a:t>Time is transferred to BEE one day before the Payroll run</a:t>
            </a:r>
          </a:p>
          <a:p>
            <a:pPr lvl="1" algn="just"/>
            <a:r>
              <a:rPr lang="en-US" sz="2200" smtClean="0"/>
              <a:t>Any retro changes to the transferred timecards are again transferred on the same day to avoid delays in Payroll run</a:t>
            </a:r>
          </a:p>
          <a:p>
            <a:pPr lvl="1" algn="just">
              <a:buFont typeface="Wingdings 3" pitchFamily="18" charset="2"/>
              <a:buNone/>
            </a:pPr>
            <a:endParaRPr lang="en-US" sz="2200" smtClean="0"/>
          </a:p>
          <a:p>
            <a:pPr algn="just"/>
            <a:r>
              <a:rPr lang="en-US" sz="2400" smtClean="0"/>
              <a:t>Changed Component</a:t>
            </a:r>
          </a:p>
          <a:p>
            <a:pPr lvl="1" algn="just"/>
            <a:r>
              <a:rPr lang="en-US" sz="2200" smtClean="0"/>
              <a:t>‘Transfer Time from OTL to BEE’ – Retro changes cannot be transferred on the same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"/>
            <a:ext cx="8686800" cy="1143000"/>
          </a:xfrm>
        </p:spPr>
        <p:txBody>
          <a:bodyPr/>
          <a:lstStyle/>
          <a:p>
            <a:r>
              <a:rPr lang="en-US" smtClean="0"/>
              <a:t>Transfer time from OTL to BEE cont…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algn="just"/>
            <a:r>
              <a:rPr lang="en-US" sz="2400" smtClean="0"/>
              <a:t>Impact</a:t>
            </a:r>
          </a:p>
          <a:p>
            <a:pPr lvl="1" algn="just"/>
            <a:r>
              <a:rPr lang="en-US" sz="2200" smtClean="0"/>
              <a:t>In 11.5.9, retro changes to timecards transferred to BEE could be performed by running the process ‘Transfer Time from OTL to BEE’ on the same day.</a:t>
            </a:r>
          </a:p>
          <a:p>
            <a:pPr lvl="1" algn="just"/>
            <a:r>
              <a:rPr lang="en-US" sz="2200" smtClean="0"/>
              <a:t>In R12, ‘Transfer Time from OTL to BEE’ to be run on the next day for the retro changes to be reflected in timecards for Payroll Run.</a:t>
            </a:r>
          </a:p>
          <a:p>
            <a:pPr lvl="1" algn="just"/>
            <a:r>
              <a:rPr lang="en-US" sz="2200" smtClean="0"/>
              <a:t>Changed Business Process</a:t>
            </a:r>
          </a:p>
          <a:p>
            <a:pPr lvl="1" algn="just"/>
            <a:endParaRPr lang="en-US" sz="2000" smtClean="0"/>
          </a:p>
          <a:p>
            <a:pPr algn="just"/>
            <a:r>
              <a:rPr lang="en-US" sz="2400" smtClean="0"/>
              <a:t>Solution</a:t>
            </a:r>
          </a:p>
          <a:p>
            <a:pPr lvl="1" algn="just"/>
            <a:r>
              <a:rPr lang="en-US" sz="2200" smtClean="0"/>
              <a:t>Change Management - Customer to adopt to new Business process.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381000" y="1766888"/>
            <a:ext cx="8534400" cy="2971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28600" y="1614488"/>
            <a:ext cx="8534400" cy="29718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819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Summary</a:t>
            </a:r>
          </a:p>
        </p:txBody>
      </p:sp>
      <p:sp>
        <p:nvSpPr>
          <p:cNvPr id="8197" name="Content Placeholder 2"/>
          <p:cNvSpPr>
            <a:spLocks noGrp="1"/>
          </p:cNvSpPr>
          <p:nvPr>
            <p:ph idx="1"/>
          </p:nvPr>
        </p:nvSpPr>
        <p:spPr>
          <a:xfrm>
            <a:off x="381000" y="1690688"/>
            <a:ext cx="8229600" cy="4525962"/>
          </a:xfrm>
        </p:spPr>
        <p:txBody>
          <a:bodyPr/>
          <a:lstStyle/>
          <a:p>
            <a:pPr algn="just" eaLnBrk="1" hangingPunct="1">
              <a:buClr>
                <a:srgbClr val="18457C"/>
              </a:buClr>
            </a:pPr>
            <a:r>
              <a:rPr lang="en-US" sz="2400" smtClean="0"/>
              <a:t>Beyond RCD (Release Content Documents)</a:t>
            </a:r>
          </a:p>
          <a:p>
            <a:pPr algn="just" eaLnBrk="1" hangingPunct="1">
              <a:buClr>
                <a:srgbClr val="18457C"/>
              </a:buClr>
            </a:pPr>
            <a:r>
              <a:rPr lang="en-US" sz="2400" smtClean="0"/>
              <a:t>Some of the unpublished changes in versions post 11.5.9 in OTL</a:t>
            </a:r>
          </a:p>
          <a:p>
            <a:pPr algn="just" eaLnBrk="1" hangingPunct="1">
              <a:buClr>
                <a:srgbClr val="18457C"/>
              </a:buClr>
            </a:pPr>
            <a:r>
              <a:rPr lang="en-US" sz="2400" smtClean="0"/>
              <a:t>No alternative known sources</a:t>
            </a:r>
          </a:p>
          <a:p>
            <a:pPr algn="just" eaLnBrk="1" hangingPunct="1">
              <a:buClr>
                <a:srgbClr val="18457C"/>
              </a:buClr>
            </a:pPr>
            <a:r>
              <a:rPr lang="en-US" sz="2400" smtClean="0"/>
              <a:t>Reference for consultants in upgrading Oracle Time and Labor from 11.5.9 to R12.</a:t>
            </a:r>
          </a:p>
        </p:txBody>
      </p:sp>
      <p:sp>
        <p:nvSpPr>
          <p:cNvPr id="81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</a:t>
            </a:r>
            <a:r>
              <a:rPr lang="en-US" smtClean="0">
                <a:latin typeface="Arial" charset="0"/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 </a:t>
            </a:r>
            <a:fld id="{AC98EF4B-756E-4165-BA61-7E415FB577AA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Q &amp; A</a:t>
            </a:r>
          </a:p>
        </p:txBody>
      </p:sp>
      <p:pic>
        <p:nvPicPr>
          <p:cNvPr id="261123" name="Picture 3" descr="Thank%20You_112508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81200" y="2740025"/>
            <a:ext cx="5257800" cy="3508375"/>
          </a:xfrm>
          <a:noFill/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609600" y="1552575"/>
            <a:ext cx="807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95000"/>
              <a:buFont typeface="Wingdings" pitchFamily="2" charset="2"/>
              <a:buNone/>
            </a:pPr>
            <a:r>
              <a:rPr lang="en-US" sz="2000">
                <a:solidFill>
                  <a:srgbClr val="18457C"/>
                </a:solidFill>
              </a:rPr>
              <a:t>Contact Details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Email id - </a:t>
            </a:r>
            <a:r>
              <a:rPr lang="en-US">
                <a:solidFill>
                  <a:schemeClr val="hlink"/>
                </a:solidFill>
                <a:hlinkClick r:id="rId3"/>
              </a:rPr>
              <a:t>Sasikanth.Samudrala@SierraAtlantic.com</a:t>
            </a:r>
            <a:endParaRPr lang="en-US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erra Atlantic PPT Master Template">
  <a:themeElements>
    <a:clrScheme name="Sierra Atlantic PPT Master Template 13">
      <a:dk1>
        <a:srgbClr val="484A49"/>
      </a:dk1>
      <a:lt1>
        <a:srgbClr val="FFFFFF"/>
      </a:lt1>
      <a:dk2>
        <a:srgbClr val="FFFFFF"/>
      </a:dk2>
      <a:lt2>
        <a:srgbClr val="808080"/>
      </a:lt2>
      <a:accent1>
        <a:srgbClr val="98DCFD"/>
      </a:accent1>
      <a:accent2>
        <a:srgbClr val="18457C"/>
      </a:accent2>
      <a:accent3>
        <a:srgbClr val="FFFFFF"/>
      </a:accent3>
      <a:accent4>
        <a:srgbClr val="3C3E3D"/>
      </a:accent4>
      <a:accent5>
        <a:srgbClr val="CAEBFE"/>
      </a:accent5>
      <a:accent6>
        <a:srgbClr val="153E70"/>
      </a:accent6>
      <a:hlink>
        <a:srgbClr val="2A86C2"/>
      </a:hlink>
      <a:folHlink>
        <a:srgbClr val="F47C20"/>
      </a:folHlink>
    </a:clrScheme>
    <a:fontScheme name="Sierra Atlantic PPT Master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erra Atlantic PPT Master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3">
        <a:dk1>
          <a:srgbClr val="484A49"/>
        </a:dk1>
        <a:lt1>
          <a:srgbClr val="FFFFFF"/>
        </a:lt1>
        <a:dk2>
          <a:srgbClr val="FFFFFF"/>
        </a:dk2>
        <a:lt2>
          <a:srgbClr val="808080"/>
        </a:lt2>
        <a:accent1>
          <a:srgbClr val="98DCFD"/>
        </a:accent1>
        <a:accent2>
          <a:srgbClr val="18457C"/>
        </a:accent2>
        <a:accent3>
          <a:srgbClr val="FFFFFF"/>
        </a:accent3>
        <a:accent4>
          <a:srgbClr val="3C3E3D"/>
        </a:accent4>
        <a:accent5>
          <a:srgbClr val="CAEBFE"/>
        </a:accent5>
        <a:accent6>
          <a:srgbClr val="153E70"/>
        </a:accent6>
        <a:hlink>
          <a:srgbClr val="2A86C2"/>
        </a:hlink>
        <a:folHlink>
          <a:srgbClr val="F47C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3309</TotalTime>
  <Words>778</Words>
  <Application>Microsoft Office PowerPoint</Application>
  <PresentationFormat>On-screen Show (4:3)</PresentationFormat>
  <Paragraphs>111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Wingdings</vt:lpstr>
      <vt:lpstr>Wingdings 3</vt:lpstr>
      <vt:lpstr>Times New Roman</vt:lpstr>
      <vt:lpstr>Sierra Atlantic PPT Master Template</vt:lpstr>
      <vt:lpstr>1_Sierra Atlantic PPT Master Template</vt:lpstr>
      <vt:lpstr>Impact on Oracle Time and Labor in Upgrade from 11.5.9 to R12</vt:lpstr>
      <vt:lpstr>Agenda</vt:lpstr>
      <vt:lpstr>    About Sierra Atlantic</vt:lpstr>
      <vt:lpstr>HCM Practice</vt:lpstr>
      <vt:lpstr>Marquee Customers</vt:lpstr>
      <vt:lpstr>Slide 6</vt:lpstr>
      <vt:lpstr>Slide 7</vt:lpstr>
      <vt:lpstr>Introduction</vt:lpstr>
      <vt:lpstr>Auto Generation of Timecards</vt:lpstr>
      <vt:lpstr>Auto Generation of Timecards cont...</vt:lpstr>
      <vt:lpstr>Auto Generation of Timecards cont...</vt:lpstr>
      <vt:lpstr>Creating Timecards</vt:lpstr>
      <vt:lpstr>Creating Timecards cont…</vt:lpstr>
      <vt:lpstr>Creating Timecards cont…</vt:lpstr>
      <vt:lpstr>Creating Timecards cont…</vt:lpstr>
      <vt:lpstr>Creating Timecards cont…</vt:lpstr>
      <vt:lpstr>Transfer time from OTL to BEE</vt:lpstr>
      <vt:lpstr>Transfer time from OTL to BEE cont…</vt:lpstr>
      <vt:lpstr>Summary</vt:lpstr>
      <vt:lpstr>Q &amp; A</vt:lpstr>
    </vt:vector>
  </TitlesOfParts>
  <Company>Strategraphic, LLC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Oracle HRMS Overview - Canada Legislation</dc:title>
  <dc:creator>Sampath Nampally,Dashrath Rana,Timothy Bellard,Santosh K</dc:creator>
  <cp:lastModifiedBy>sasamudrala</cp:lastModifiedBy>
  <cp:revision>231</cp:revision>
  <dcterms:created xsi:type="dcterms:W3CDTF">2008-02-08T19:24:48Z</dcterms:created>
  <dcterms:modified xsi:type="dcterms:W3CDTF">2010-01-15T10:28:19Z</dcterms:modified>
</cp:coreProperties>
</file>