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39"/>
  </p:notesMasterIdLst>
  <p:handoutMasterIdLst>
    <p:handoutMasterId r:id="rId40"/>
  </p:handoutMasterIdLst>
  <p:sldIdLst>
    <p:sldId id="502" r:id="rId4"/>
    <p:sldId id="503" r:id="rId5"/>
    <p:sldId id="504" r:id="rId6"/>
    <p:sldId id="505" r:id="rId7"/>
    <p:sldId id="563" r:id="rId8"/>
    <p:sldId id="540" r:id="rId9"/>
    <p:sldId id="541" r:id="rId10"/>
    <p:sldId id="614" r:id="rId11"/>
    <p:sldId id="615" r:id="rId12"/>
    <p:sldId id="564" r:id="rId13"/>
    <p:sldId id="542" r:id="rId14"/>
    <p:sldId id="506" r:id="rId15"/>
    <p:sldId id="617" r:id="rId16"/>
    <p:sldId id="565" r:id="rId17"/>
    <p:sldId id="600" r:id="rId18"/>
    <p:sldId id="604" r:id="rId19"/>
    <p:sldId id="605" r:id="rId20"/>
    <p:sldId id="567" r:id="rId21"/>
    <p:sldId id="598" r:id="rId22"/>
    <p:sldId id="606" r:id="rId23"/>
    <p:sldId id="607" r:id="rId24"/>
    <p:sldId id="612" r:id="rId25"/>
    <p:sldId id="613" r:id="rId26"/>
    <p:sldId id="521" r:id="rId27"/>
    <p:sldId id="620" r:id="rId28"/>
    <p:sldId id="601" r:id="rId29"/>
    <p:sldId id="602" r:id="rId30"/>
    <p:sldId id="608" r:id="rId31"/>
    <p:sldId id="609" r:id="rId32"/>
    <p:sldId id="610" r:id="rId33"/>
    <p:sldId id="569" r:id="rId34"/>
    <p:sldId id="570" r:id="rId35"/>
    <p:sldId id="611" r:id="rId36"/>
    <p:sldId id="622" r:id="rId37"/>
    <p:sldId id="621" r:id="rId38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04D"/>
    <a:srgbClr val="622C20"/>
    <a:srgbClr val="545F75"/>
    <a:srgbClr val="1B5C91"/>
    <a:srgbClr val="4D4D4D"/>
    <a:srgbClr val="669900"/>
    <a:srgbClr val="FD0000"/>
    <a:srgbClr val="FFC9C9"/>
    <a:srgbClr val="94958B"/>
    <a:srgbClr val="B8B8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844" autoAdjust="0"/>
    <p:restoredTop sz="92990" autoAdjust="0"/>
  </p:normalViewPr>
  <p:slideViewPr>
    <p:cSldViewPr snapToGrid="0">
      <p:cViewPr varScale="1">
        <p:scale>
          <a:sx n="86" d="100"/>
          <a:sy n="86" d="100"/>
        </p:scale>
        <p:origin x="-894" y="-84"/>
      </p:cViewPr>
      <p:guideLst>
        <p:guide orient="horz" pos="3885"/>
        <p:guide orient="horz" pos="2733"/>
        <p:guide orient="horz"/>
        <p:guide orient="horz" pos="420"/>
        <p:guide orient="horz" pos="1490"/>
        <p:guide orient="horz" pos="3520"/>
        <p:guide orient="horz" pos="768"/>
        <p:guide orient="horz" pos="3355"/>
        <p:guide pos="5504"/>
        <p:guide pos="4940"/>
        <p:guide pos="568"/>
        <p:guide pos="3696"/>
        <p:guide pos="96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0" d="100"/>
          <a:sy n="300" d="100"/>
        </p:scale>
        <p:origin x="-270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3F4B4-454A-45ED-AC00-785E706280E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73B32-0F1D-411E-832D-48B3302D871A}">
      <dgm:prSet phldrT="[Text]" custT="1"/>
      <dgm:spPr/>
      <dgm:t>
        <a:bodyPr/>
        <a:lstStyle/>
        <a:p>
          <a:r>
            <a:rPr lang="en-US" sz="1800" dirty="0" smtClean="0"/>
            <a:t>Business Challenges</a:t>
          </a:r>
          <a:endParaRPr lang="en-US" sz="1800" dirty="0"/>
        </a:p>
      </dgm:t>
    </dgm:pt>
    <dgm:pt modelId="{F5435E83-33D8-4105-BB3E-A0D0D9D7753B}" type="parTrans" cxnId="{19295FCE-5ACF-4070-8F59-B752C50BB6EB}">
      <dgm:prSet/>
      <dgm:spPr/>
      <dgm:t>
        <a:bodyPr/>
        <a:lstStyle/>
        <a:p>
          <a:endParaRPr lang="en-US"/>
        </a:p>
      </dgm:t>
    </dgm:pt>
    <dgm:pt modelId="{65B94BCF-7898-47B7-AD86-94D4C4A08C5C}" type="sibTrans" cxnId="{19295FCE-5ACF-4070-8F59-B752C50BB6EB}">
      <dgm:prSet/>
      <dgm:spPr/>
      <dgm:t>
        <a:bodyPr/>
        <a:lstStyle/>
        <a:p>
          <a:endParaRPr lang="en-US"/>
        </a:p>
      </dgm:t>
    </dgm:pt>
    <dgm:pt modelId="{F27A0D43-2619-4A55-B25F-38CA756876AE}">
      <dgm:prSet phldrT="[Text]" custT="1"/>
      <dgm:spPr/>
      <dgm:t>
        <a:bodyPr/>
        <a:lstStyle/>
        <a:p>
          <a:r>
            <a:rPr lang="en-US" sz="2000" dirty="0" smtClean="0"/>
            <a:t>Industry Evolution</a:t>
          </a:r>
        </a:p>
      </dgm:t>
    </dgm:pt>
    <dgm:pt modelId="{ACD9E5E7-F715-449C-ABEA-79CF93C1B27E}" type="parTrans" cxnId="{C4FB37C6-B069-4B6C-8355-3BCCBA5257E3}">
      <dgm:prSet/>
      <dgm:spPr/>
      <dgm:t>
        <a:bodyPr/>
        <a:lstStyle/>
        <a:p>
          <a:endParaRPr lang="en-US"/>
        </a:p>
      </dgm:t>
    </dgm:pt>
    <dgm:pt modelId="{7D9CD248-B1CA-4AA4-8865-A27B829E624E}" type="sibTrans" cxnId="{C4FB37C6-B069-4B6C-8355-3BCCBA5257E3}">
      <dgm:prSet/>
      <dgm:spPr/>
      <dgm:t>
        <a:bodyPr/>
        <a:lstStyle/>
        <a:p>
          <a:endParaRPr lang="en-US"/>
        </a:p>
      </dgm:t>
    </dgm:pt>
    <dgm:pt modelId="{DEDE3D11-8251-4258-B602-6E5A5A708233}">
      <dgm:prSet phldrT="[Text]" custT="1"/>
      <dgm:spPr/>
      <dgm:t>
        <a:bodyPr/>
        <a:lstStyle/>
        <a:p>
          <a:r>
            <a:rPr lang="en-US" sz="1800" dirty="0" smtClean="0"/>
            <a:t>Technical Challenges</a:t>
          </a:r>
          <a:endParaRPr lang="en-US" sz="1800" dirty="0"/>
        </a:p>
      </dgm:t>
    </dgm:pt>
    <dgm:pt modelId="{3DAB67A9-C9A7-45EF-A1A8-B62AD53B18AE}" type="parTrans" cxnId="{5B8AAB07-945D-4FDE-A2CB-15A262F89A20}">
      <dgm:prSet/>
      <dgm:spPr/>
      <dgm:t>
        <a:bodyPr/>
        <a:lstStyle/>
        <a:p>
          <a:endParaRPr lang="en-US"/>
        </a:p>
      </dgm:t>
    </dgm:pt>
    <dgm:pt modelId="{E47DD263-9889-45C6-B248-2D378107401D}" type="sibTrans" cxnId="{5B8AAB07-945D-4FDE-A2CB-15A262F89A20}">
      <dgm:prSet/>
      <dgm:spPr/>
      <dgm:t>
        <a:bodyPr/>
        <a:lstStyle/>
        <a:p>
          <a:endParaRPr lang="en-US"/>
        </a:p>
      </dgm:t>
    </dgm:pt>
    <dgm:pt modelId="{EFD246ED-864F-4527-B558-0593363E434E}">
      <dgm:prSet phldrT="[Text]"/>
      <dgm:spPr/>
      <dgm:t>
        <a:bodyPr/>
        <a:lstStyle/>
        <a:p>
          <a:endParaRPr lang="en-US" sz="1600" dirty="0" smtClean="0"/>
        </a:p>
      </dgm:t>
    </dgm:pt>
    <dgm:pt modelId="{3DB6240A-E573-420B-9073-2CEA1F6960AB}" type="parTrans" cxnId="{27923FAD-3764-42A7-85A1-756B88A0DBF6}">
      <dgm:prSet/>
      <dgm:spPr/>
      <dgm:t>
        <a:bodyPr/>
        <a:lstStyle/>
        <a:p>
          <a:endParaRPr lang="en-US"/>
        </a:p>
      </dgm:t>
    </dgm:pt>
    <dgm:pt modelId="{DD062980-27ED-45B3-A559-6FC032C870E5}" type="sibTrans" cxnId="{27923FAD-3764-42A7-85A1-756B88A0DBF6}">
      <dgm:prSet/>
      <dgm:spPr/>
      <dgm:t>
        <a:bodyPr/>
        <a:lstStyle/>
        <a:p>
          <a:endParaRPr lang="en-US"/>
        </a:p>
      </dgm:t>
    </dgm:pt>
    <dgm:pt modelId="{E407992D-F845-4E67-86CC-BEB99127723D}">
      <dgm:prSet phldrT="[Text]" custT="1"/>
      <dgm:spPr/>
      <dgm:t>
        <a:bodyPr/>
        <a:lstStyle/>
        <a:p>
          <a:r>
            <a:rPr lang="en-US" sz="2000" dirty="0" smtClean="0"/>
            <a:t>Value Chain Management</a:t>
          </a:r>
        </a:p>
      </dgm:t>
    </dgm:pt>
    <dgm:pt modelId="{0FAED760-8663-4188-8A69-0F132AA38DC9}" type="parTrans" cxnId="{6700FB2D-A0C6-4B4E-89D4-EF15A79DB5D9}">
      <dgm:prSet/>
      <dgm:spPr/>
      <dgm:t>
        <a:bodyPr/>
        <a:lstStyle/>
        <a:p>
          <a:endParaRPr lang="en-US"/>
        </a:p>
      </dgm:t>
    </dgm:pt>
    <dgm:pt modelId="{53A392AB-5981-4A64-B144-D4EF1227B0C0}" type="sibTrans" cxnId="{6700FB2D-A0C6-4B4E-89D4-EF15A79DB5D9}">
      <dgm:prSet/>
      <dgm:spPr/>
      <dgm:t>
        <a:bodyPr/>
        <a:lstStyle/>
        <a:p>
          <a:endParaRPr lang="en-US"/>
        </a:p>
      </dgm:t>
    </dgm:pt>
    <dgm:pt modelId="{4A5EDCDD-8846-4BBD-AC73-510C18E92AF6}">
      <dgm:prSet phldrT="[Text]" custT="1"/>
      <dgm:spPr/>
      <dgm:t>
        <a:bodyPr/>
        <a:lstStyle/>
        <a:p>
          <a:r>
            <a:rPr lang="en-US" sz="2000" dirty="0" smtClean="0"/>
            <a:t>Flexibility</a:t>
          </a:r>
          <a:endParaRPr lang="en-US" sz="2000" dirty="0"/>
        </a:p>
      </dgm:t>
    </dgm:pt>
    <dgm:pt modelId="{144C5880-F708-41F9-882D-AA89A05BA1C8}" type="parTrans" cxnId="{E5EE898D-17DB-4E19-B183-DFA72F9C8F38}">
      <dgm:prSet/>
      <dgm:spPr/>
      <dgm:t>
        <a:bodyPr/>
        <a:lstStyle/>
        <a:p>
          <a:endParaRPr lang="en-US"/>
        </a:p>
      </dgm:t>
    </dgm:pt>
    <dgm:pt modelId="{EAC399EB-CDC0-434C-BFC6-859B7912F5C0}" type="sibTrans" cxnId="{E5EE898D-17DB-4E19-B183-DFA72F9C8F38}">
      <dgm:prSet/>
      <dgm:spPr/>
      <dgm:t>
        <a:bodyPr/>
        <a:lstStyle/>
        <a:p>
          <a:endParaRPr lang="en-US"/>
        </a:p>
      </dgm:t>
    </dgm:pt>
    <dgm:pt modelId="{4868773E-46D7-4697-83AB-A727CA5A7B61}">
      <dgm:prSet phldrT="[Text]"/>
      <dgm:spPr/>
      <dgm:t>
        <a:bodyPr/>
        <a:lstStyle/>
        <a:p>
          <a:endParaRPr lang="en-US" sz="1700" dirty="0"/>
        </a:p>
      </dgm:t>
    </dgm:pt>
    <dgm:pt modelId="{0F7A734A-4148-4F03-AB04-FBDF4B1531CC}" type="parTrans" cxnId="{F7552FED-1247-49A1-92C5-8CB595D68284}">
      <dgm:prSet/>
      <dgm:spPr/>
      <dgm:t>
        <a:bodyPr/>
        <a:lstStyle/>
        <a:p>
          <a:endParaRPr lang="en-US"/>
        </a:p>
      </dgm:t>
    </dgm:pt>
    <dgm:pt modelId="{F89639E2-596B-4F5B-96A9-B868A5691FF8}" type="sibTrans" cxnId="{F7552FED-1247-49A1-92C5-8CB595D68284}">
      <dgm:prSet/>
      <dgm:spPr/>
      <dgm:t>
        <a:bodyPr/>
        <a:lstStyle/>
        <a:p>
          <a:endParaRPr lang="en-US"/>
        </a:p>
      </dgm:t>
    </dgm:pt>
    <dgm:pt modelId="{E5542865-028A-4FD2-AA50-90B76E813083}">
      <dgm:prSet phldrT="[Text]" custT="1"/>
      <dgm:spPr/>
      <dgm:t>
        <a:bodyPr/>
        <a:lstStyle/>
        <a:p>
          <a:r>
            <a:rPr lang="en-US" sz="2000" dirty="0" smtClean="0"/>
            <a:t>Scale</a:t>
          </a:r>
          <a:endParaRPr lang="en-US" sz="2000" dirty="0"/>
        </a:p>
      </dgm:t>
    </dgm:pt>
    <dgm:pt modelId="{233AD420-1A48-49E1-8FCD-5B1D45337A2F}" type="parTrans" cxnId="{A3CAF711-3094-42FE-9535-10B53AC6644C}">
      <dgm:prSet/>
      <dgm:spPr/>
      <dgm:t>
        <a:bodyPr/>
        <a:lstStyle/>
        <a:p>
          <a:endParaRPr lang="en-US"/>
        </a:p>
      </dgm:t>
    </dgm:pt>
    <dgm:pt modelId="{332825A5-7333-4886-A48F-A120F904F7B3}" type="sibTrans" cxnId="{A3CAF711-3094-42FE-9535-10B53AC6644C}">
      <dgm:prSet/>
      <dgm:spPr/>
      <dgm:t>
        <a:bodyPr/>
        <a:lstStyle/>
        <a:p>
          <a:endParaRPr lang="en-US"/>
        </a:p>
      </dgm:t>
    </dgm:pt>
    <dgm:pt modelId="{D58A6C43-E724-4E95-AE77-08D286A3E1E9}">
      <dgm:prSet phldrT="[Text]" custT="1"/>
      <dgm:spPr/>
      <dgm:t>
        <a:bodyPr/>
        <a:lstStyle/>
        <a:p>
          <a:r>
            <a:rPr lang="en-US" sz="2000" dirty="0" smtClean="0"/>
            <a:t>Account Management</a:t>
          </a:r>
          <a:endParaRPr lang="en-US" sz="2000" dirty="0"/>
        </a:p>
      </dgm:t>
    </dgm:pt>
    <dgm:pt modelId="{A2A9A810-E016-4C92-9C7B-DDEE80865F52}" type="parTrans" cxnId="{1ACF8D36-2E96-49E4-A69C-B90260C589E5}">
      <dgm:prSet/>
      <dgm:spPr/>
      <dgm:t>
        <a:bodyPr/>
        <a:lstStyle/>
        <a:p>
          <a:endParaRPr lang="en-US"/>
        </a:p>
      </dgm:t>
    </dgm:pt>
    <dgm:pt modelId="{F005B73A-A2FD-468F-B8CE-C73D429C8881}" type="sibTrans" cxnId="{1ACF8D36-2E96-49E4-A69C-B90260C589E5}">
      <dgm:prSet/>
      <dgm:spPr/>
      <dgm:t>
        <a:bodyPr/>
        <a:lstStyle/>
        <a:p>
          <a:endParaRPr lang="en-US"/>
        </a:p>
      </dgm:t>
    </dgm:pt>
    <dgm:pt modelId="{D542D160-8DA7-41DA-B53D-E205498C58FA}">
      <dgm:prSet phldrT="[Text]" custT="1"/>
      <dgm:spPr/>
      <dgm:t>
        <a:bodyPr/>
        <a:lstStyle/>
        <a:p>
          <a:r>
            <a:rPr lang="en-US" sz="2000" dirty="0" smtClean="0"/>
            <a:t>Integration</a:t>
          </a:r>
          <a:endParaRPr lang="en-US" sz="2000" dirty="0"/>
        </a:p>
      </dgm:t>
    </dgm:pt>
    <dgm:pt modelId="{40876968-C6C3-4289-90B6-A295DFF0E95B}" type="parTrans" cxnId="{74A07790-4A1B-410C-B821-635BDB4D9678}">
      <dgm:prSet/>
      <dgm:spPr/>
      <dgm:t>
        <a:bodyPr/>
        <a:lstStyle/>
        <a:p>
          <a:endParaRPr lang="en-US"/>
        </a:p>
      </dgm:t>
    </dgm:pt>
    <dgm:pt modelId="{872BA547-67D6-4275-8637-71D8DDB27C53}" type="sibTrans" cxnId="{74A07790-4A1B-410C-B821-635BDB4D9678}">
      <dgm:prSet/>
      <dgm:spPr/>
      <dgm:t>
        <a:bodyPr/>
        <a:lstStyle/>
        <a:p>
          <a:endParaRPr lang="en-US"/>
        </a:p>
      </dgm:t>
    </dgm:pt>
    <dgm:pt modelId="{6CF2D307-330B-429B-9202-63ED9FF7AAEC}">
      <dgm:prSet phldrT="[Text]" custT="1"/>
      <dgm:spPr/>
      <dgm:t>
        <a:bodyPr/>
        <a:lstStyle/>
        <a:p>
          <a:r>
            <a:rPr lang="en-US" sz="2000" dirty="0" smtClean="0"/>
            <a:t>Customer Acquisition</a:t>
          </a:r>
        </a:p>
      </dgm:t>
    </dgm:pt>
    <dgm:pt modelId="{8007DA35-5923-4C58-9486-FC2A40407D99}" type="parTrans" cxnId="{5C1B17B5-B0D5-4A1F-AA18-31F87F36FBFC}">
      <dgm:prSet/>
      <dgm:spPr/>
      <dgm:t>
        <a:bodyPr/>
        <a:lstStyle/>
        <a:p>
          <a:endParaRPr lang="en-US"/>
        </a:p>
      </dgm:t>
    </dgm:pt>
    <dgm:pt modelId="{7B317294-E2B8-4ABC-918D-F81DF3E1B86C}" type="sibTrans" cxnId="{5C1B17B5-B0D5-4A1F-AA18-31F87F36FBFC}">
      <dgm:prSet/>
      <dgm:spPr/>
      <dgm:t>
        <a:bodyPr/>
        <a:lstStyle/>
        <a:p>
          <a:endParaRPr lang="en-US"/>
        </a:p>
      </dgm:t>
    </dgm:pt>
    <dgm:pt modelId="{B62F995C-F966-4067-80C3-1ED0B9027C34}" type="pres">
      <dgm:prSet presAssocID="{54B3F4B4-454A-45ED-AC00-785E706280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41329-EF3D-406D-9269-7646AF5BF62F}" type="pres">
      <dgm:prSet presAssocID="{EE773B32-0F1D-411E-832D-48B3302D871A}" presName="parentLin" presStyleCnt="0"/>
      <dgm:spPr/>
    </dgm:pt>
    <dgm:pt modelId="{FBC581A3-4570-46B4-B570-AA83CBA4A36F}" type="pres">
      <dgm:prSet presAssocID="{EE773B32-0F1D-411E-832D-48B3302D871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6C951EB-EF8A-46D7-AD34-0050FC867614}" type="pres">
      <dgm:prSet presAssocID="{EE773B32-0F1D-411E-832D-48B3302D871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7CE66-C8F7-48D8-96B9-4D24DDA19446}" type="pres">
      <dgm:prSet presAssocID="{EE773B32-0F1D-411E-832D-48B3302D871A}" presName="negativeSpace" presStyleCnt="0"/>
      <dgm:spPr/>
    </dgm:pt>
    <dgm:pt modelId="{B715F001-6D3E-405F-BECE-B7B2C0F4A6E8}" type="pres">
      <dgm:prSet presAssocID="{EE773B32-0F1D-411E-832D-48B3302D871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AF96E-A2A6-4852-92D3-2729204DBCDD}" type="pres">
      <dgm:prSet presAssocID="{65B94BCF-7898-47B7-AD86-94D4C4A08C5C}" presName="spaceBetweenRectangles" presStyleCnt="0"/>
      <dgm:spPr/>
    </dgm:pt>
    <dgm:pt modelId="{32916762-BC8B-421D-BBA7-D05DF0CCD6C6}" type="pres">
      <dgm:prSet presAssocID="{DEDE3D11-8251-4258-B602-6E5A5A708233}" presName="parentLin" presStyleCnt="0"/>
      <dgm:spPr/>
    </dgm:pt>
    <dgm:pt modelId="{33B49C68-A7E7-440C-9B07-33CC645BE467}" type="pres">
      <dgm:prSet presAssocID="{DEDE3D11-8251-4258-B602-6E5A5A70823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7216BBB-1152-4624-B3FD-155D1687877D}" type="pres">
      <dgm:prSet presAssocID="{DEDE3D11-8251-4258-B602-6E5A5A7082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95201-9562-4C6F-BE6D-896FF38671E5}" type="pres">
      <dgm:prSet presAssocID="{DEDE3D11-8251-4258-B602-6E5A5A708233}" presName="negativeSpace" presStyleCnt="0"/>
      <dgm:spPr/>
    </dgm:pt>
    <dgm:pt modelId="{C8A9543C-98EC-474E-9892-146520194E6C}" type="pres">
      <dgm:prSet presAssocID="{DEDE3D11-8251-4258-B602-6E5A5A70823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07790-4A1B-410C-B821-635BDB4D9678}" srcId="{DEDE3D11-8251-4258-B602-6E5A5A708233}" destId="{D542D160-8DA7-41DA-B53D-E205498C58FA}" srcOrd="2" destOrd="0" parTransId="{40876968-C6C3-4289-90B6-A295DFF0E95B}" sibTransId="{872BA547-67D6-4275-8637-71D8DDB27C53}"/>
    <dgm:cxn modelId="{182A7668-570E-4636-B118-5FA0D885FB51}" type="presOf" srcId="{E5542865-028A-4FD2-AA50-90B76E813083}" destId="{C8A9543C-98EC-474E-9892-146520194E6C}" srcOrd="0" destOrd="3" presId="urn:microsoft.com/office/officeart/2005/8/layout/list1"/>
    <dgm:cxn modelId="{89EAA146-6661-454A-9281-B2C42404ED43}" type="presOf" srcId="{EFD246ED-864F-4527-B558-0593363E434E}" destId="{B715F001-6D3E-405F-BECE-B7B2C0F4A6E8}" srcOrd="0" destOrd="3" presId="urn:microsoft.com/office/officeart/2005/8/layout/list1"/>
    <dgm:cxn modelId="{0B3F243B-6775-460D-8063-47EC1639076D}" type="presOf" srcId="{D542D160-8DA7-41DA-B53D-E205498C58FA}" destId="{C8A9543C-98EC-474E-9892-146520194E6C}" srcOrd="0" destOrd="2" presId="urn:microsoft.com/office/officeart/2005/8/layout/list1"/>
    <dgm:cxn modelId="{5D818641-12EF-4820-B4E1-409DD25FDE09}" type="presOf" srcId="{D58A6C43-E724-4E95-AE77-08D286A3E1E9}" destId="{C8A9543C-98EC-474E-9892-146520194E6C}" srcOrd="0" destOrd="1" presId="urn:microsoft.com/office/officeart/2005/8/layout/list1"/>
    <dgm:cxn modelId="{5D1DDB9F-7AE2-4A8C-82A8-855F5FE032D0}" type="presOf" srcId="{EE773B32-0F1D-411E-832D-48B3302D871A}" destId="{D6C951EB-EF8A-46D7-AD34-0050FC867614}" srcOrd="1" destOrd="0" presId="urn:microsoft.com/office/officeart/2005/8/layout/list1"/>
    <dgm:cxn modelId="{219603F0-17A9-4DB3-A50D-45A6E195B366}" type="presOf" srcId="{F27A0D43-2619-4A55-B25F-38CA756876AE}" destId="{B715F001-6D3E-405F-BECE-B7B2C0F4A6E8}" srcOrd="0" destOrd="0" presId="urn:microsoft.com/office/officeart/2005/8/layout/list1"/>
    <dgm:cxn modelId="{6705B6BD-92D3-4653-B442-6E67A9E8FDBB}" type="presOf" srcId="{4A5EDCDD-8846-4BBD-AC73-510C18E92AF6}" destId="{C8A9543C-98EC-474E-9892-146520194E6C}" srcOrd="0" destOrd="0" presId="urn:microsoft.com/office/officeart/2005/8/layout/list1"/>
    <dgm:cxn modelId="{901CF8E1-8C52-4255-8227-3E19EB326488}" type="presOf" srcId="{DEDE3D11-8251-4258-B602-6E5A5A708233}" destId="{57216BBB-1152-4624-B3FD-155D1687877D}" srcOrd="1" destOrd="0" presId="urn:microsoft.com/office/officeart/2005/8/layout/list1"/>
    <dgm:cxn modelId="{FAAE1AFF-BF61-4845-AB31-CBF6AD5C9A66}" type="presOf" srcId="{6CF2D307-330B-429B-9202-63ED9FF7AAEC}" destId="{B715F001-6D3E-405F-BECE-B7B2C0F4A6E8}" srcOrd="0" destOrd="1" presId="urn:microsoft.com/office/officeart/2005/8/layout/list1"/>
    <dgm:cxn modelId="{6700FB2D-A0C6-4B4E-89D4-EF15A79DB5D9}" srcId="{EE773B32-0F1D-411E-832D-48B3302D871A}" destId="{E407992D-F845-4E67-86CC-BEB99127723D}" srcOrd="2" destOrd="0" parTransId="{0FAED760-8663-4188-8A69-0F132AA38DC9}" sibTransId="{53A392AB-5981-4A64-B144-D4EF1227B0C0}"/>
    <dgm:cxn modelId="{1AB5B762-52BA-4B72-A8F2-AC3A20A65F26}" type="presOf" srcId="{4868773E-46D7-4697-83AB-A727CA5A7B61}" destId="{C8A9543C-98EC-474E-9892-146520194E6C}" srcOrd="0" destOrd="4" presId="urn:microsoft.com/office/officeart/2005/8/layout/list1"/>
    <dgm:cxn modelId="{7C1540DF-CFFD-428B-8E26-F7F1229843B1}" type="presOf" srcId="{EE773B32-0F1D-411E-832D-48B3302D871A}" destId="{FBC581A3-4570-46B4-B570-AA83CBA4A36F}" srcOrd="0" destOrd="0" presId="urn:microsoft.com/office/officeart/2005/8/layout/list1"/>
    <dgm:cxn modelId="{E5EE898D-17DB-4E19-B183-DFA72F9C8F38}" srcId="{DEDE3D11-8251-4258-B602-6E5A5A708233}" destId="{4A5EDCDD-8846-4BBD-AC73-510C18E92AF6}" srcOrd="0" destOrd="0" parTransId="{144C5880-F708-41F9-882D-AA89A05BA1C8}" sibTransId="{EAC399EB-CDC0-434C-BFC6-859B7912F5C0}"/>
    <dgm:cxn modelId="{1ACF8D36-2E96-49E4-A69C-B90260C589E5}" srcId="{DEDE3D11-8251-4258-B602-6E5A5A708233}" destId="{D58A6C43-E724-4E95-AE77-08D286A3E1E9}" srcOrd="1" destOrd="0" parTransId="{A2A9A810-E016-4C92-9C7B-DDEE80865F52}" sibTransId="{F005B73A-A2FD-468F-B8CE-C73D429C8881}"/>
    <dgm:cxn modelId="{5C1B17B5-B0D5-4A1F-AA18-31F87F36FBFC}" srcId="{EE773B32-0F1D-411E-832D-48B3302D871A}" destId="{6CF2D307-330B-429B-9202-63ED9FF7AAEC}" srcOrd="1" destOrd="0" parTransId="{8007DA35-5923-4C58-9486-FC2A40407D99}" sibTransId="{7B317294-E2B8-4ABC-918D-F81DF3E1B86C}"/>
    <dgm:cxn modelId="{08ED7087-B818-4AD0-8D84-8318BE21C2DF}" type="presOf" srcId="{54B3F4B4-454A-45ED-AC00-785E706280E7}" destId="{B62F995C-F966-4067-80C3-1ED0B9027C34}" srcOrd="0" destOrd="0" presId="urn:microsoft.com/office/officeart/2005/8/layout/list1"/>
    <dgm:cxn modelId="{B1D1A690-3425-40D2-91FE-2E1B5EC3C2FB}" type="presOf" srcId="{E407992D-F845-4E67-86CC-BEB99127723D}" destId="{B715F001-6D3E-405F-BECE-B7B2C0F4A6E8}" srcOrd="0" destOrd="2" presId="urn:microsoft.com/office/officeart/2005/8/layout/list1"/>
    <dgm:cxn modelId="{31C2EA68-FF89-4E05-ADD5-AD62C26DBDA8}" type="presOf" srcId="{DEDE3D11-8251-4258-B602-6E5A5A708233}" destId="{33B49C68-A7E7-440C-9B07-33CC645BE467}" srcOrd="0" destOrd="0" presId="urn:microsoft.com/office/officeart/2005/8/layout/list1"/>
    <dgm:cxn modelId="{27923FAD-3764-42A7-85A1-756B88A0DBF6}" srcId="{EE773B32-0F1D-411E-832D-48B3302D871A}" destId="{EFD246ED-864F-4527-B558-0593363E434E}" srcOrd="3" destOrd="0" parTransId="{3DB6240A-E573-420B-9073-2CEA1F6960AB}" sibTransId="{DD062980-27ED-45B3-A559-6FC032C870E5}"/>
    <dgm:cxn modelId="{C4FB37C6-B069-4B6C-8355-3BCCBA5257E3}" srcId="{EE773B32-0F1D-411E-832D-48B3302D871A}" destId="{F27A0D43-2619-4A55-B25F-38CA756876AE}" srcOrd="0" destOrd="0" parTransId="{ACD9E5E7-F715-449C-ABEA-79CF93C1B27E}" sibTransId="{7D9CD248-B1CA-4AA4-8865-A27B829E624E}"/>
    <dgm:cxn modelId="{A3CAF711-3094-42FE-9535-10B53AC6644C}" srcId="{DEDE3D11-8251-4258-B602-6E5A5A708233}" destId="{E5542865-028A-4FD2-AA50-90B76E813083}" srcOrd="3" destOrd="0" parTransId="{233AD420-1A48-49E1-8FCD-5B1D45337A2F}" sibTransId="{332825A5-7333-4886-A48F-A120F904F7B3}"/>
    <dgm:cxn modelId="{19295FCE-5ACF-4070-8F59-B752C50BB6EB}" srcId="{54B3F4B4-454A-45ED-AC00-785E706280E7}" destId="{EE773B32-0F1D-411E-832D-48B3302D871A}" srcOrd="0" destOrd="0" parTransId="{F5435E83-33D8-4105-BB3E-A0D0D9D7753B}" sibTransId="{65B94BCF-7898-47B7-AD86-94D4C4A08C5C}"/>
    <dgm:cxn modelId="{F7552FED-1247-49A1-92C5-8CB595D68284}" srcId="{DEDE3D11-8251-4258-B602-6E5A5A708233}" destId="{4868773E-46D7-4697-83AB-A727CA5A7B61}" srcOrd="4" destOrd="0" parTransId="{0F7A734A-4148-4F03-AB04-FBDF4B1531CC}" sibTransId="{F89639E2-596B-4F5B-96A9-B868A5691FF8}"/>
    <dgm:cxn modelId="{5B8AAB07-945D-4FDE-A2CB-15A262F89A20}" srcId="{54B3F4B4-454A-45ED-AC00-785E706280E7}" destId="{DEDE3D11-8251-4258-B602-6E5A5A708233}" srcOrd="1" destOrd="0" parTransId="{3DAB67A9-C9A7-45EF-A1A8-B62AD53B18AE}" sibTransId="{E47DD263-9889-45C6-B248-2D378107401D}"/>
    <dgm:cxn modelId="{08E5F1A6-2EA9-445E-8A8D-25663609794A}" type="presParOf" srcId="{B62F995C-F966-4067-80C3-1ED0B9027C34}" destId="{37341329-EF3D-406D-9269-7646AF5BF62F}" srcOrd="0" destOrd="0" presId="urn:microsoft.com/office/officeart/2005/8/layout/list1"/>
    <dgm:cxn modelId="{A25E8E2E-BF28-4414-896A-100A05C35C70}" type="presParOf" srcId="{37341329-EF3D-406D-9269-7646AF5BF62F}" destId="{FBC581A3-4570-46B4-B570-AA83CBA4A36F}" srcOrd="0" destOrd="0" presId="urn:microsoft.com/office/officeart/2005/8/layout/list1"/>
    <dgm:cxn modelId="{F109D2A9-8268-4953-A758-E268EB7CC67B}" type="presParOf" srcId="{37341329-EF3D-406D-9269-7646AF5BF62F}" destId="{D6C951EB-EF8A-46D7-AD34-0050FC867614}" srcOrd="1" destOrd="0" presId="urn:microsoft.com/office/officeart/2005/8/layout/list1"/>
    <dgm:cxn modelId="{14CFA7F8-5702-45F2-A472-205680452271}" type="presParOf" srcId="{B62F995C-F966-4067-80C3-1ED0B9027C34}" destId="{0437CE66-C8F7-48D8-96B9-4D24DDA19446}" srcOrd="1" destOrd="0" presId="urn:microsoft.com/office/officeart/2005/8/layout/list1"/>
    <dgm:cxn modelId="{15B1C249-DDE7-4B24-AF94-2FB7EA9AE145}" type="presParOf" srcId="{B62F995C-F966-4067-80C3-1ED0B9027C34}" destId="{B715F001-6D3E-405F-BECE-B7B2C0F4A6E8}" srcOrd="2" destOrd="0" presId="urn:microsoft.com/office/officeart/2005/8/layout/list1"/>
    <dgm:cxn modelId="{1748D001-961E-4C9A-BA10-268504F0026F}" type="presParOf" srcId="{B62F995C-F966-4067-80C3-1ED0B9027C34}" destId="{299AF96E-A2A6-4852-92D3-2729204DBCDD}" srcOrd="3" destOrd="0" presId="urn:microsoft.com/office/officeart/2005/8/layout/list1"/>
    <dgm:cxn modelId="{9D219780-A163-4D0F-A87F-304B59AD0126}" type="presParOf" srcId="{B62F995C-F966-4067-80C3-1ED0B9027C34}" destId="{32916762-BC8B-421D-BBA7-D05DF0CCD6C6}" srcOrd="4" destOrd="0" presId="urn:microsoft.com/office/officeart/2005/8/layout/list1"/>
    <dgm:cxn modelId="{FB1B3369-F310-49F2-BCE5-86672784F35F}" type="presParOf" srcId="{32916762-BC8B-421D-BBA7-D05DF0CCD6C6}" destId="{33B49C68-A7E7-440C-9B07-33CC645BE467}" srcOrd="0" destOrd="0" presId="urn:microsoft.com/office/officeart/2005/8/layout/list1"/>
    <dgm:cxn modelId="{534770AA-517B-4672-9066-6AF652343071}" type="presParOf" srcId="{32916762-BC8B-421D-BBA7-D05DF0CCD6C6}" destId="{57216BBB-1152-4624-B3FD-155D1687877D}" srcOrd="1" destOrd="0" presId="urn:microsoft.com/office/officeart/2005/8/layout/list1"/>
    <dgm:cxn modelId="{4165D770-EF29-480C-8129-75299A8264B8}" type="presParOf" srcId="{B62F995C-F966-4067-80C3-1ED0B9027C34}" destId="{84A95201-9562-4C6F-BE6D-896FF38671E5}" srcOrd="5" destOrd="0" presId="urn:microsoft.com/office/officeart/2005/8/layout/list1"/>
    <dgm:cxn modelId="{EDDBC083-B0FE-4AC1-904E-8D6D6FA3F9EB}" type="presParOf" srcId="{B62F995C-F966-4067-80C3-1ED0B9027C34}" destId="{C8A9543C-98EC-474E-9892-146520194E6C}" srcOrd="6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D2E608-8CF1-4E32-8774-F26B23C6CF32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ED6942-3BC8-4B7D-A355-605B2E84F229}">
      <dgm:prSet phldrT="[Text]"/>
      <dgm:spPr/>
      <dgm:t>
        <a:bodyPr/>
        <a:lstStyle/>
        <a:p>
          <a:r>
            <a:rPr lang="en-US" dirty="0" smtClean="0"/>
            <a:t>Pricing Flexibility</a:t>
          </a:r>
          <a:endParaRPr lang="en-US" dirty="0"/>
        </a:p>
      </dgm:t>
    </dgm:pt>
    <dgm:pt modelId="{F8C63F33-36C7-40FC-8228-EF649D2991BE}" type="parTrans" cxnId="{AFA86B8D-98CD-48EB-8BC6-CA600507D17A}">
      <dgm:prSet/>
      <dgm:spPr/>
      <dgm:t>
        <a:bodyPr/>
        <a:lstStyle/>
        <a:p>
          <a:endParaRPr lang="en-US"/>
        </a:p>
      </dgm:t>
    </dgm:pt>
    <dgm:pt modelId="{4128DC6C-DB57-48D8-97C4-66130AEAF1B2}" type="sibTrans" cxnId="{AFA86B8D-98CD-48EB-8BC6-CA600507D17A}">
      <dgm:prSet/>
      <dgm:spPr/>
      <dgm:t>
        <a:bodyPr/>
        <a:lstStyle/>
        <a:p>
          <a:endParaRPr lang="en-US"/>
        </a:p>
      </dgm:t>
    </dgm:pt>
    <dgm:pt modelId="{F182B349-1D71-4379-AE62-31E4D8604688}">
      <dgm:prSet phldrT="[Text]"/>
      <dgm:spPr/>
      <dgm:t>
        <a:bodyPr/>
        <a:lstStyle/>
        <a:p>
          <a:r>
            <a:rPr lang="en-US" dirty="0" smtClean="0"/>
            <a:t>Any Charging Model/Metric</a:t>
          </a:r>
          <a:endParaRPr lang="en-US" dirty="0"/>
        </a:p>
      </dgm:t>
    </dgm:pt>
    <dgm:pt modelId="{E16E3B51-E180-463D-ADA6-A72B4773644B}" type="parTrans" cxnId="{0E875229-ACFC-4206-A3A2-44F04DE4C38B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E8ECAAC-3512-44E6-887C-721E9848D5DB}" type="sibTrans" cxnId="{0E875229-ACFC-4206-A3A2-44F04DE4C38B}">
      <dgm:prSet/>
      <dgm:spPr/>
      <dgm:t>
        <a:bodyPr/>
        <a:lstStyle/>
        <a:p>
          <a:endParaRPr lang="en-US"/>
        </a:p>
      </dgm:t>
    </dgm:pt>
    <dgm:pt modelId="{F9436B20-2B0F-4F96-B574-571E80EAD09C}">
      <dgm:prSet phldrT="[Text]"/>
      <dgm:spPr/>
      <dgm:t>
        <a:bodyPr/>
        <a:lstStyle/>
        <a:p>
          <a:r>
            <a:rPr lang="en-US" dirty="0" smtClean="0"/>
            <a:t>Promotion Support</a:t>
          </a:r>
          <a:endParaRPr lang="en-US" dirty="0"/>
        </a:p>
      </dgm:t>
    </dgm:pt>
    <dgm:pt modelId="{E67F5AEA-D502-466E-8FD6-D445A5B9AD80}" type="parTrans" cxnId="{A57B5BAD-F675-4510-906C-B107D65CF18E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4FE60D4-034E-4A92-AAE2-9694D31F1D42}" type="sibTrans" cxnId="{A57B5BAD-F675-4510-906C-B107D65CF18E}">
      <dgm:prSet/>
      <dgm:spPr/>
      <dgm:t>
        <a:bodyPr/>
        <a:lstStyle/>
        <a:p>
          <a:endParaRPr lang="en-US"/>
        </a:p>
      </dgm:t>
    </dgm:pt>
    <dgm:pt modelId="{C1D44411-ABD0-4F27-BE70-32849163E684}">
      <dgm:prSet phldrT="[Text]"/>
      <dgm:spPr/>
      <dgm:t>
        <a:bodyPr/>
        <a:lstStyle/>
        <a:p>
          <a:r>
            <a:rPr lang="en-US" dirty="0" smtClean="0"/>
            <a:t>Bundling</a:t>
          </a:r>
          <a:endParaRPr lang="en-US" dirty="0"/>
        </a:p>
      </dgm:t>
    </dgm:pt>
    <dgm:pt modelId="{0B1C8F69-5B5C-4C6B-9B59-9A4F66E4EAF7}" type="parTrans" cxnId="{63A93B80-8950-474F-817A-627BC017458E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3D03853-1D5E-47C8-933F-FB0C046DDCFB}" type="sibTrans" cxnId="{63A93B80-8950-474F-817A-627BC017458E}">
      <dgm:prSet/>
      <dgm:spPr/>
      <dgm:t>
        <a:bodyPr/>
        <a:lstStyle/>
        <a:p>
          <a:endParaRPr lang="en-US"/>
        </a:p>
      </dgm:t>
    </dgm:pt>
    <dgm:pt modelId="{FBA854DD-5765-4F12-B374-56C88B337B20}">
      <dgm:prSet phldrT="[Text]"/>
      <dgm:spPr/>
      <dgm:t>
        <a:bodyPr/>
        <a:lstStyle/>
        <a:p>
          <a:r>
            <a:rPr lang="en-US" dirty="0" smtClean="0"/>
            <a:t>Payment Options</a:t>
          </a:r>
          <a:endParaRPr lang="en-US" dirty="0"/>
        </a:p>
      </dgm:t>
    </dgm:pt>
    <dgm:pt modelId="{0D5E3BF2-2A83-4F86-9E80-B2F4B272F39E}" type="parTrans" cxnId="{FA9BF480-6C22-4F4B-8671-9BF8187A50F8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82FB378-C32F-4E86-B5AE-FD1099C3AFB6}" type="sibTrans" cxnId="{FA9BF480-6C22-4F4B-8671-9BF8187A50F8}">
      <dgm:prSet/>
      <dgm:spPr/>
      <dgm:t>
        <a:bodyPr/>
        <a:lstStyle/>
        <a:p>
          <a:endParaRPr lang="en-US"/>
        </a:p>
      </dgm:t>
    </dgm:pt>
    <dgm:pt modelId="{0F746A4A-D5AC-4CF3-8D30-D0A3E022C6B4}">
      <dgm:prSet phldrT="[Text]"/>
      <dgm:spPr/>
      <dgm:t>
        <a:bodyPr/>
        <a:lstStyle/>
        <a:p>
          <a:r>
            <a:rPr lang="en-US" dirty="0" smtClean="0"/>
            <a:t>One time, real-time, recurring, usage based</a:t>
          </a:r>
          <a:endParaRPr lang="en-US" dirty="0"/>
        </a:p>
      </dgm:t>
    </dgm:pt>
    <dgm:pt modelId="{F7A74F3C-76B7-46E9-94E8-3327091CE997}" type="parTrans" cxnId="{6B852D0F-0804-42D4-B1F6-7D4DB3E94478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3A42A46-DE14-448F-8DB5-7DF795537646}" type="sibTrans" cxnId="{6B852D0F-0804-42D4-B1F6-7D4DB3E94478}">
      <dgm:prSet/>
      <dgm:spPr/>
      <dgm:t>
        <a:bodyPr/>
        <a:lstStyle/>
        <a:p>
          <a:endParaRPr lang="en-US"/>
        </a:p>
      </dgm:t>
    </dgm:pt>
    <dgm:pt modelId="{9F23FA6A-ED1D-4985-9763-6E1325D7F680}">
      <dgm:prSet phldrT="[Text]"/>
      <dgm:spPr/>
      <dgm:t>
        <a:bodyPr/>
        <a:lstStyle/>
        <a:p>
          <a:r>
            <a:rPr lang="en-US" dirty="0" smtClean="0"/>
            <a:t>Trial periods, free months, loyalty, volume discounts</a:t>
          </a:r>
          <a:endParaRPr lang="en-US" dirty="0"/>
        </a:p>
      </dgm:t>
    </dgm:pt>
    <dgm:pt modelId="{A3AD2DC4-CA19-41F8-A859-F1D27E78882F}" type="parTrans" cxnId="{95A09C19-E34B-4BB1-B1FB-2A6898B99450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B11A993-EC75-469F-8F16-FEC4BF319708}" type="sibTrans" cxnId="{95A09C19-E34B-4BB1-B1FB-2A6898B99450}">
      <dgm:prSet/>
      <dgm:spPr/>
      <dgm:t>
        <a:bodyPr/>
        <a:lstStyle/>
        <a:p>
          <a:endParaRPr lang="en-US"/>
        </a:p>
      </dgm:t>
    </dgm:pt>
    <dgm:pt modelId="{92E7107A-5FB4-4BE4-AFF5-825F0D79A6AA}">
      <dgm:prSet phldrT="[Text]"/>
      <dgm:spPr/>
      <dgm:t>
        <a:bodyPr/>
        <a:lstStyle/>
        <a:p>
          <a:r>
            <a:rPr lang="en-US" dirty="0" smtClean="0"/>
            <a:t>Per usage, service type, user, CPU, storage</a:t>
          </a:r>
          <a:endParaRPr lang="en-US" dirty="0"/>
        </a:p>
      </dgm:t>
    </dgm:pt>
    <dgm:pt modelId="{CADE13F2-F4B9-47CD-AF3A-A9B1F67D48AF}" type="parTrans" cxnId="{E8CBF918-CF47-47F6-BAD6-88FD66FFCEE9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2A07F45-9FF5-4754-8E23-C1FF92114F60}" type="sibTrans" cxnId="{E8CBF918-CF47-47F6-BAD6-88FD66FFCEE9}">
      <dgm:prSet/>
      <dgm:spPr/>
      <dgm:t>
        <a:bodyPr/>
        <a:lstStyle/>
        <a:p>
          <a:endParaRPr lang="en-US"/>
        </a:p>
      </dgm:t>
    </dgm:pt>
    <dgm:pt modelId="{D0B134F9-DA5A-428A-98D1-8970F7320D6A}">
      <dgm:prSet phldrT="[Text]"/>
      <dgm:spPr/>
      <dgm:t>
        <a:bodyPr/>
        <a:lstStyle/>
        <a:p>
          <a:r>
            <a:rPr lang="en-US" dirty="0" smtClean="0"/>
            <a:t>Multiple products, promotions</a:t>
          </a:r>
          <a:endParaRPr lang="en-US" dirty="0"/>
        </a:p>
      </dgm:t>
    </dgm:pt>
    <dgm:pt modelId="{843E490E-8B11-4B6F-89F0-3FD820A09CC9}" type="parTrans" cxnId="{30E6B395-5826-4410-A1AD-EBE668614EE3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4F48744-DEF0-4ACF-874A-E089424BE176}" type="sibTrans" cxnId="{30E6B395-5826-4410-A1AD-EBE668614EE3}">
      <dgm:prSet/>
      <dgm:spPr/>
      <dgm:t>
        <a:bodyPr/>
        <a:lstStyle/>
        <a:p>
          <a:endParaRPr lang="en-US"/>
        </a:p>
      </dgm:t>
    </dgm:pt>
    <dgm:pt modelId="{36290E1B-B548-4ADA-B2CB-8270F49443EB}">
      <dgm:prSet phldrT="[Text]"/>
      <dgm:spPr/>
      <dgm:t>
        <a:bodyPr/>
        <a:lstStyle/>
        <a:p>
          <a:r>
            <a:rPr lang="en-US" dirty="0" smtClean="0"/>
            <a:t>Prepaid or postpaid</a:t>
          </a:r>
          <a:endParaRPr lang="en-US" dirty="0"/>
        </a:p>
      </dgm:t>
    </dgm:pt>
    <dgm:pt modelId="{9496BD31-8B16-434C-ABCE-31F091350A2B}" type="parTrans" cxnId="{89BE5947-421C-40AD-A75C-22A8DF02933F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6BA662B-38A5-47F2-BF31-F3341CF69F5F}" type="sibTrans" cxnId="{89BE5947-421C-40AD-A75C-22A8DF02933F}">
      <dgm:prSet/>
      <dgm:spPr/>
      <dgm:t>
        <a:bodyPr/>
        <a:lstStyle/>
        <a:p>
          <a:endParaRPr lang="en-US"/>
        </a:p>
      </dgm:t>
    </dgm:pt>
    <dgm:pt modelId="{291B53D3-538D-46DF-AC4B-1B849F85EAC9}">
      <dgm:prSet phldrT="[Text]"/>
      <dgm:spPr/>
      <dgm:t>
        <a:bodyPr/>
        <a:lstStyle/>
        <a:p>
          <a:r>
            <a:rPr lang="en-US" dirty="0" smtClean="0"/>
            <a:t>Automated payments</a:t>
          </a:r>
          <a:endParaRPr lang="en-US" dirty="0"/>
        </a:p>
      </dgm:t>
    </dgm:pt>
    <dgm:pt modelId="{F0DE8F3E-0809-4B19-87DB-EB66ECA24A0C}" type="parTrans" cxnId="{3CFAADAA-CDDD-4E13-B6F7-C57BBA188000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5DEB4DD-0743-4F4D-B080-8D8ABD727342}" type="sibTrans" cxnId="{3CFAADAA-CDDD-4E13-B6F7-C57BBA188000}">
      <dgm:prSet/>
      <dgm:spPr/>
      <dgm:t>
        <a:bodyPr/>
        <a:lstStyle/>
        <a:p>
          <a:endParaRPr lang="en-US"/>
        </a:p>
      </dgm:t>
    </dgm:pt>
    <dgm:pt modelId="{48A6F31A-52EE-4CA7-A2B5-09D4E320B3F7}" type="pres">
      <dgm:prSet presAssocID="{88D2E608-8CF1-4E32-8774-F26B23C6CF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A2CC0-C7DF-4A33-916C-BF83F751D0A3}" type="pres">
      <dgm:prSet presAssocID="{1BED6942-3BC8-4B7D-A355-605B2E84F229}" presName="root1" presStyleCnt="0"/>
      <dgm:spPr/>
    </dgm:pt>
    <dgm:pt modelId="{2AB52B2D-BC90-4F97-A0CC-1AD4E630591F}" type="pres">
      <dgm:prSet presAssocID="{1BED6942-3BC8-4B7D-A355-605B2E84F229}" presName="LevelOneTextNode" presStyleLbl="node0" presStyleIdx="0" presStyleCnt="1" custScaleX="108124" custLinFactX="-53245" custLinFactNeighborX="-100000" custLinFactNeighborY="41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B5A27-CD65-4CA0-8DE5-4A4ADDF9B3FB}" type="pres">
      <dgm:prSet presAssocID="{1BED6942-3BC8-4B7D-A355-605B2E84F229}" presName="level2hierChild" presStyleCnt="0"/>
      <dgm:spPr/>
    </dgm:pt>
    <dgm:pt modelId="{2F97849F-6B0D-44C9-805E-1C1CC2F16DAD}" type="pres">
      <dgm:prSet presAssocID="{E16E3B51-E180-463D-ADA6-A72B4773644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72A740F-213C-411B-BEBD-3EC1287829BF}" type="pres">
      <dgm:prSet presAssocID="{E16E3B51-E180-463D-ADA6-A72B4773644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E971A57-AD0F-48E8-BCA7-A93E8FF5DA9D}" type="pres">
      <dgm:prSet presAssocID="{F182B349-1D71-4379-AE62-31E4D8604688}" presName="root2" presStyleCnt="0"/>
      <dgm:spPr/>
    </dgm:pt>
    <dgm:pt modelId="{50D8FB39-AF08-4DAC-AE67-7D4B431BF234}" type="pres">
      <dgm:prSet presAssocID="{F182B349-1D71-4379-AE62-31E4D860468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F74A-E3A1-4AAC-A4F0-4BAF3FB5D6B8}" type="pres">
      <dgm:prSet presAssocID="{F182B349-1D71-4379-AE62-31E4D8604688}" presName="level3hierChild" presStyleCnt="0"/>
      <dgm:spPr/>
    </dgm:pt>
    <dgm:pt modelId="{E4947471-062E-4DC0-84D0-59F8F2406255}" type="pres">
      <dgm:prSet presAssocID="{F7A74F3C-76B7-46E9-94E8-3327091CE997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1AB8B945-8808-4C57-91A5-640C8B5592FC}" type="pres">
      <dgm:prSet presAssocID="{F7A74F3C-76B7-46E9-94E8-3327091CE997}" presName="connTx" presStyleLbl="parChTrans1D3" presStyleIdx="0" presStyleCnt="6"/>
      <dgm:spPr/>
      <dgm:t>
        <a:bodyPr/>
        <a:lstStyle/>
        <a:p>
          <a:endParaRPr lang="en-US"/>
        </a:p>
      </dgm:t>
    </dgm:pt>
    <dgm:pt modelId="{86FE45DC-FE72-49FF-BBC0-52FBA8708348}" type="pres">
      <dgm:prSet presAssocID="{0F746A4A-D5AC-4CF3-8D30-D0A3E022C6B4}" presName="root2" presStyleCnt="0"/>
      <dgm:spPr/>
    </dgm:pt>
    <dgm:pt modelId="{B5F1E6E8-95CA-4EC9-A249-23647A61D81F}" type="pres">
      <dgm:prSet presAssocID="{0F746A4A-D5AC-4CF3-8D30-D0A3E022C6B4}" presName="LevelTwoTextNode" presStyleLbl="node3" presStyleIdx="0" presStyleCnt="6" custLinFactNeighborX="38724" custLinFactNeighborY="1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D0FC4-82E5-4612-8CD6-D3CDDEFC36B8}" type="pres">
      <dgm:prSet presAssocID="{0F746A4A-D5AC-4CF3-8D30-D0A3E022C6B4}" presName="level3hierChild" presStyleCnt="0"/>
      <dgm:spPr/>
    </dgm:pt>
    <dgm:pt modelId="{F35F3D4B-B1B1-4121-ABF7-17FA37C09083}" type="pres">
      <dgm:prSet presAssocID="{CADE13F2-F4B9-47CD-AF3A-A9B1F67D48AF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25A62350-D587-4144-8A13-9B03D67DF5AE}" type="pres">
      <dgm:prSet presAssocID="{CADE13F2-F4B9-47CD-AF3A-A9B1F67D48AF}" presName="connTx" presStyleLbl="parChTrans1D3" presStyleIdx="1" presStyleCnt="6"/>
      <dgm:spPr/>
      <dgm:t>
        <a:bodyPr/>
        <a:lstStyle/>
        <a:p>
          <a:endParaRPr lang="en-US"/>
        </a:p>
      </dgm:t>
    </dgm:pt>
    <dgm:pt modelId="{7CD66D77-5B15-40BC-8286-F3C703E5D1C6}" type="pres">
      <dgm:prSet presAssocID="{92E7107A-5FB4-4BE4-AFF5-825F0D79A6AA}" presName="root2" presStyleCnt="0"/>
      <dgm:spPr/>
    </dgm:pt>
    <dgm:pt modelId="{497AC66F-A599-4DB6-A978-E1C769ACB8D7}" type="pres">
      <dgm:prSet presAssocID="{92E7107A-5FB4-4BE4-AFF5-825F0D79A6AA}" presName="LevelTwoTextNode" presStyleLbl="node3" presStyleIdx="1" presStyleCnt="6" custLinFactNeighborX="39106" custLinFactNeighborY="2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0BA73-53B5-46BE-BBB5-3EDBA6A2EC2C}" type="pres">
      <dgm:prSet presAssocID="{92E7107A-5FB4-4BE4-AFF5-825F0D79A6AA}" presName="level3hierChild" presStyleCnt="0"/>
      <dgm:spPr/>
    </dgm:pt>
    <dgm:pt modelId="{7351A04D-0F34-43DE-A24D-13EDA610B637}" type="pres">
      <dgm:prSet presAssocID="{E67F5AEA-D502-466E-8FD6-D445A5B9AD8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8060DCF-83E0-4968-8D10-B21918CD813C}" type="pres">
      <dgm:prSet presAssocID="{E67F5AEA-D502-466E-8FD6-D445A5B9AD8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2E3BD40-F596-4654-879F-0EE833181ECC}" type="pres">
      <dgm:prSet presAssocID="{F9436B20-2B0F-4F96-B574-571E80EAD09C}" presName="root2" presStyleCnt="0"/>
      <dgm:spPr/>
    </dgm:pt>
    <dgm:pt modelId="{CD59A265-9FEC-4D22-BCE5-11D649D47120}" type="pres">
      <dgm:prSet presAssocID="{F9436B20-2B0F-4F96-B574-571E80EAD09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28934-0992-4B3E-B430-F9BBB47F79D3}" type="pres">
      <dgm:prSet presAssocID="{F9436B20-2B0F-4F96-B574-571E80EAD09C}" presName="level3hierChild" presStyleCnt="0"/>
      <dgm:spPr/>
    </dgm:pt>
    <dgm:pt modelId="{837DCDBA-788B-4ACF-A0CC-8156ABAEABE4}" type="pres">
      <dgm:prSet presAssocID="{A3AD2DC4-CA19-41F8-A859-F1D27E78882F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1E2904D6-EE76-43A2-A9D4-85EA83EC8BDF}" type="pres">
      <dgm:prSet presAssocID="{A3AD2DC4-CA19-41F8-A859-F1D27E78882F}" presName="connTx" presStyleLbl="parChTrans1D3" presStyleIdx="2" presStyleCnt="6"/>
      <dgm:spPr/>
      <dgm:t>
        <a:bodyPr/>
        <a:lstStyle/>
        <a:p>
          <a:endParaRPr lang="en-US"/>
        </a:p>
      </dgm:t>
    </dgm:pt>
    <dgm:pt modelId="{7A3DC264-8EB6-4684-BE98-C1E85587CDD2}" type="pres">
      <dgm:prSet presAssocID="{9F23FA6A-ED1D-4985-9763-6E1325D7F680}" presName="root2" presStyleCnt="0"/>
      <dgm:spPr/>
    </dgm:pt>
    <dgm:pt modelId="{A526956B-4517-442E-B704-30B258176153}" type="pres">
      <dgm:prSet presAssocID="{9F23FA6A-ED1D-4985-9763-6E1325D7F680}" presName="LevelTwoTextNode" presStyleLbl="node3" presStyleIdx="2" presStyleCnt="6" custLinFactNeighborX="39106" custLinFactNeighborY="2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CB0B2-B04F-40AD-94D5-093C2382001B}" type="pres">
      <dgm:prSet presAssocID="{9F23FA6A-ED1D-4985-9763-6E1325D7F680}" presName="level3hierChild" presStyleCnt="0"/>
      <dgm:spPr/>
    </dgm:pt>
    <dgm:pt modelId="{2ECD567E-0000-4307-A512-B2BCDDB6F118}" type="pres">
      <dgm:prSet presAssocID="{0B1C8F69-5B5C-4C6B-9B59-9A4F66E4EAF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F991772-9FD6-4ACB-8BE7-E0D1EE4D4884}" type="pres">
      <dgm:prSet presAssocID="{0B1C8F69-5B5C-4C6B-9B59-9A4F66E4EAF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36FFF51-D633-4F10-86E0-CD7719F191CE}" type="pres">
      <dgm:prSet presAssocID="{C1D44411-ABD0-4F27-BE70-32849163E684}" presName="root2" presStyleCnt="0"/>
      <dgm:spPr/>
    </dgm:pt>
    <dgm:pt modelId="{C78BADAF-BCF5-403E-9FE5-6377D1D2E51D}" type="pres">
      <dgm:prSet presAssocID="{C1D44411-ABD0-4F27-BE70-32849163E68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6231C-35F1-4C85-9185-F2DAE9797EEC}" type="pres">
      <dgm:prSet presAssocID="{C1D44411-ABD0-4F27-BE70-32849163E684}" presName="level3hierChild" presStyleCnt="0"/>
      <dgm:spPr/>
    </dgm:pt>
    <dgm:pt modelId="{8C64F9CD-ABF7-4973-BBB6-0A314A0E1A9D}" type="pres">
      <dgm:prSet presAssocID="{843E490E-8B11-4B6F-89F0-3FD820A09CC9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B24B0AE1-CA42-4E09-A7B5-B3193BC4C2EF}" type="pres">
      <dgm:prSet presAssocID="{843E490E-8B11-4B6F-89F0-3FD820A09CC9}" presName="connTx" presStyleLbl="parChTrans1D3" presStyleIdx="3" presStyleCnt="6"/>
      <dgm:spPr/>
      <dgm:t>
        <a:bodyPr/>
        <a:lstStyle/>
        <a:p>
          <a:endParaRPr lang="en-US"/>
        </a:p>
      </dgm:t>
    </dgm:pt>
    <dgm:pt modelId="{B09892C2-511F-48E3-8BC7-6ED1A5798698}" type="pres">
      <dgm:prSet presAssocID="{D0B134F9-DA5A-428A-98D1-8970F7320D6A}" presName="root2" presStyleCnt="0"/>
      <dgm:spPr/>
    </dgm:pt>
    <dgm:pt modelId="{7A928489-B6EE-4161-9A38-99CB85B9EE4A}" type="pres">
      <dgm:prSet presAssocID="{D0B134F9-DA5A-428A-98D1-8970F7320D6A}" presName="LevelTwoTextNode" presStyleLbl="node3" presStyleIdx="3" presStyleCnt="6" custLinFactNeighborX="39106" custLinFactNeighborY="2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597A2-EE63-4322-8B05-25C2A1E34ABE}" type="pres">
      <dgm:prSet presAssocID="{D0B134F9-DA5A-428A-98D1-8970F7320D6A}" presName="level3hierChild" presStyleCnt="0"/>
      <dgm:spPr/>
    </dgm:pt>
    <dgm:pt modelId="{A0532C61-F5C8-418A-9629-9238009588E2}" type="pres">
      <dgm:prSet presAssocID="{0D5E3BF2-2A83-4F86-9E80-B2F4B272F39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A5A176A-35C5-48F6-B9FD-E7F98E54E08F}" type="pres">
      <dgm:prSet presAssocID="{0D5E3BF2-2A83-4F86-9E80-B2F4B272F39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11B3372-6318-4366-89BB-A058867FD309}" type="pres">
      <dgm:prSet presAssocID="{FBA854DD-5765-4F12-B374-56C88B337B20}" presName="root2" presStyleCnt="0"/>
      <dgm:spPr/>
    </dgm:pt>
    <dgm:pt modelId="{DE915F00-0B26-464E-AF1D-9D66AB6EA919}" type="pres">
      <dgm:prSet presAssocID="{FBA854DD-5765-4F12-B374-56C88B337B2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3EB2F-17E5-4AC3-82BF-40B490F80925}" type="pres">
      <dgm:prSet presAssocID="{FBA854DD-5765-4F12-B374-56C88B337B20}" presName="level3hierChild" presStyleCnt="0"/>
      <dgm:spPr/>
    </dgm:pt>
    <dgm:pt modelId="{DD450207-5400-4781-AA2A-83F138347437}" type="pres">
      <dgm:prSet presAssocID="{9496BD31-8B16-434C-ABCE-31F091350A2B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55EA4FF8-FB54-425B-88E4-C4D77988CB86}" type="pres">
      <dgm:prSet presAssocID="{9496BD31-8B16-434C-ABCE-31F091350A2B}" presName="connTx" presStyleLbl="parChTrans1D3" presStyleIdx="4" presStyleCnt="6"/>
      <dgm:spPr/>
      <dgm:t>
        <a:bodyPr/>
        <a:lstStyle/>
        <a:p>
          <a:endParaRPr lang="en-US"/>
        </a:p>
      </dgm:t>
    </dgm:pt>
    <dgm:pt modelId="{C72D14AC-A52E-4EF1-80A3-61C862F76BE2}" type="pres">
      <dgm:prSet presAssocID="{36290E1B-B548-4ADA-B2CB-8270F49443EB}" presName="root2" presStyleCnt="0"/>
      <dgm:spPr/>
    </dgm:pt>
    <dgm:pt modelId="{40F4CE51-F784-444C-B979-10A661C4559F}" type="pres">
      <dgm:prSet presAssocID="{36290E1B-B548-4ADA-B2CB-8270F49443EB}" presName="LevelTwoTextNode" presStyleLbl="node3" presStyleIdx="4" presStyleCnt="6" custLinFactNeighborX="39106" custLinFactNeighborY="2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7B91A-E8DC-4387-86E9-80DDFBF91D4E}" type="pres">
      <dgm:prSet presAssocID="{36290E1B-B548-4ADA-B2CB-8270F49443EB}" presName="level3hierChild" presStyleCnt="0"/>
      <dgm:spPr/>
    </dgm:pt>
    <dgm:pt modelId="{FFDE9B31-5E20-451D-9A8A-E1CF271CDECE}" type="pres">
      <dgm:prSet presAssocID="{F0DE8F3E-0809-4B19-87DB-EB66ECA24A0C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D95E2290-1119-4A2D-918B-47ABC121C0EF}" type="pres">
      <dgm:prSet presAssocID="{F0DE8F3E-0809-4B19-87DB-EB66ECA24A0C}" presName="connTx" presStyleLbl="parChTrans1D3" presStyleIdx="5" presStyleCnt="6"/>
      <dgm:spPr/>
      <dgm:t>
        <a:bodyPr/>
        <a:lstStyle/>
        <a:p>
          <a:endParaRPr lang="en-US"/>
        </a:p>
      </dgm:t>
    </dgm:pt>
    <dgm:pt modelId="{F17B336F-CFD9-4318-88D5-7B27039805FE}" type="pres">
      <dgm:prSet presAssocID="{291B53D3-538D-46DF-AC4B-1B849F85EAC9}" presName="root2" presStyleCnt="0"/>
      <dgm:spPr/>
    </dgm:pt>
    <dgm:pt modelId="{B68AF759-DA9A-4F15-A745-5732BFF2B855}" type="pres">
      <dgm:prSet presAssocID="{291B53D3-538D-46DF-AC4B-1B849F85EAC9}" presName="LevelTwoTextNode" presStyleLbl="node3" presStyleIdx="5" presStyleCnt="6" custLinFactNeighborX="38020" custLinFactNeighborY="-4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FC64D-B79D-46B1-AE71-24C5585538BC}" type="pres">
      <dgm:prSet presAssocID="{291B53D3-538D-46DF-AC4B-1B849F85EAC9}" presName="level3hierChild" presStyleCnt="0"/>
      <dgm:spPr/>
    </dgm:pt>
  </dgm:ptLst>
  <dgm:cxnLst>
    <dgm:cxn modelId="{E8CBF918-CF47-47F6-BAD6-88FD66FFCEE9}" srcId="{F182B349-1D71-4379-AE62-31E4D8604688}" destId="{92E7107A-5FB4-4BE4-AFF5-825F0D79A6AA}" srcOrd="1" destOrd="0" parTransId="{CADE13F2-F4B9-47CD-AF3A-A9B1F67D48AF}" sibTransId="{E2A07F45-9FF5-4754-8E23-C1FF92114F60}"/>
    <dgm:cxn modelId="{E708F2E9-9F54-42D7-8476-D75F6054F947}" type="presOf" srcId="{1BED6942-3BC8-4B7D-A355-605B2E84F229}" destId="{2AB52B2D-BC90-4F97-A0CC-1AD4E630591F}" srcOrd="0" destOrd="0" presId="urn:microsoft.com/office/officeart/2005/8/layout/hierarchy2"/>
    <dgm:cxn modelId="{FA9BF480-6C22-4F4B-8671-9BF8187A50F8}" srcId="{1BED6942-3BC8-4B7D-A355-605B2E84F229}" destId="{FBA854DD-5765-4F12-B374-56C88B337B20}" srcOrd="3" destOrd="0" parTransId="{0D5E3BF2-2A83-4F86-9E80-B2F4B272F39E}" sibTransId="{882FB378-C32F-4E86-B5AE-FD1099C3AFB6}"/>
    <dgm:cxn modelId="{BFE5EA2F-E3E7-476C-9A5F-0A38DE490148}" type="presOf" srcId="{E67F5AEA-D502-466E-8FD6-D445A5B9AD80}" destId="{7351A04D-0F34-43DE-A24D-13EDA610B637}" srcOrd="0" destOrd="0" presId="urn:microsoft.com/office/officeart/2005/8/layout/hierarchy2"/>
    <dgm:cxn modelId="{2EB14B50-C893-454C-864E-B75C4B8C829F}" type="presOf" srcId="{F0DE8F3E-0809-4B19-87DB-EB66ECA24A0C}" destId="{FFDE9B31-5E20-451D-9A8A-E1CF271CDECE}" srcOrd="0" destOrd="0" presId="urn:microsoft.com/office/officeart/2005/8/layout/hierarchy2"/>
    <dgm:cxn modelId="{119F7F02-F96C-4F4F-9BF4-9659A03ADB41}" type="presOf" srcId="{0B1C8F69-5B5C-4C6B-9B59-9A4F66E4EAF7}" destId="{BF991772-9FD6-4ACB-8BE7-E0D1EE4D4884}" srcOrd="1" destOrd="0" presId="urn:microsoft.com/office/officeart/2005/8/layout/hierarchy2"/>
    <dgm:cxn modelId="{9A5097B1-8D44-42E2-82C4-6AEA8C5F54AD}" type="presOf" srcId="{E67F5AEA-D502-466E-8FD6-D445A5B9AD80}" destId="{68060DCF-83E0-4968-8D10-B21918CD813C}" srcOrd="1" destOrd="0" presId="urn:microsoft.com/office/officeart/2005/8/layout/hierarchy2"/>
    <dgm:cxn modelId="{CC688DFF-9182-4D19-A32D-6B146EE2F51D}" type="presOf" srcId="{F9436B20-2B0F-4F96-B574-571E80EAD09C}" destId="{CD59A265-9FEC-4D22-BCE5-11D649D47120}" srcOrd="0" destOrd="0" presId="urn:microsoft.com/office/officeart/2005/8/layout/hierarchy2"/>
    <dgm:cxn modelId="{878CE5B8-858A-4137-88D6-3B5EEA754CE0}" type="presOf" srcId="{CADE13F2-F4B9-47CD-AF3A-A9B1F67D48AF}" destId="{F35F3D4B-B1B1-4121-ABF7-17FA37C09083}" srcOrd="0" destOrd="0" presId="urn:microsoft.com/office/officeart/2005/8/layout/hierarchy2"/>
    <dgm:cxn modelId="{30E6B395-5826-4410-A1AD-EBE668614EE3}" srcId="{C1D44411-ABD0-4F27-BE70-32849163E684}" destId="{D0B134F9-DA5A-428A-98D1-8970F7320D6A}" srcOrd="0" destOrd="0" parTransId="{843E490E-8B11-4B6F-89F0-3FD820A09CC9}" sibTransId="{84F48744-DEF0-4ACF-874A-E089424BE176}"/>
    <dgm:cxn modelId="{63A93B80-8950-474F-817A-627BC017458E}" srcId="{1BED6942-3BC8-4B7D-A355-605B2E84F229}" destId="{C1D44411-ABD0-4F27-BE70-32849163E684}" srcOrd="2" destOrd="0" parTransId="{0B1C8F69-5B5C-4C6B-9B59-9A4F66E4EAF7}" sibTransId="{E3D03853-1D5E-47C8-933F-FB0C046DDCFB}"/>
    <dgm:cxn modelId="{51977402-AAE8-49D1-BFFF-C0767CAE9069}" type="presOf" srcId="{A3AD2DC4-CA19-41F8-A859-F1D27E78882F}" destId="{1E2904D6-EE76-43A2-A9D4-85EA83EC8BDF}" srcOrd="1" destOrd="0" presId="urn:microsoft.com/office/officeart/2005/8/layout/hierarchy2"/>
    <dgm:cxn modelId="{1AD2A8A8-B620-4028-9923-7F2A268CF6C2}" type="presOf" srcId="{843E490E-8B11-4B6F-89F0-3FD820A09CC9}" destId="{8C64F9CD-ABF7-4973-BBB6-0A314A0E1A9D}" srcOrd="0" destOrd="0" presId="urn:microsoft.com/office/officeart/2005/8/layout/hierarchy2"/>
    <dgm:cxn modelId="{89BE5947-421C-40AD-A75C-22A8DF02933F}" srcId="{FBA854DD-5765-4F12-B374-56C88B337B20}" destId="{36290E1B-B548-4ADA-B2CB-8270F49443EB}" srcOrd="0" destOrd="0" parTransId="{9496BD31-8B16-434C-ABCE-31F091350A2B}" sibTransId="{76BA662B-38A5-47F2-BF31-F3341CF69F5F}"/>
    <dgm:cxn modelId="{19845828-0D8C-4510-A928-51CC235A216A}" type="presOf" srcId="{9496BD31-8B16-434C-ABCE-31F091350A2B}" destId="{55EA4FF8-FB54-425B-88E4-C4D77988CB86}" srcOrd="1" destOrd="0" presId="urn:microsoft.com/office/officeart/2005/8/layout/hierarchy2"/>
    <dgm:cxn modelId="{8B55E784-830B-4FDA-B7A8-574D7AF1F505}" type="presOf" srcId="{A3AD2DC4-CA19-41F8-A859-F1D27E78882F}" destId="{837DCDBA-788B-4ACF-A0CC-8156ABAEABE4}" srcOrd="0" destOrd="0" presId="urn:microsoft.com/office/officeart/2005/8/layout/hierarchy2"/>
    <dgm:cxn modelId="{3DB37B05-6A39-4EFE-9A08-012507A26F72}" type="presOf" srcId="{843E490E-8B11-4B6F-89F0-3FD820A09CC9}" destId="{B24B0AE1-CA42-4E09-A7B5-B3193BC4C2EF}" srcOrd="1" destOrd="0" presId="urn:microsoft.com/office/officeart/2005/8/layout/hierarchy2"/>
    <dgm:cxn modelId="{D19CE917-788C-4D3B-894E-28371C4A691E}" type="presOf" srcId="{E16E3B51-E180-463D-ADA6-A72B4773644B}" destId="{2F97849F-6B0D-44C9-805E-1C1CC2F16DAD}" srcOrd="0" destOrd="0" presId="urn:microsoft.com/office/officeart/2005/8/layout/hierarchy2"/>
    <dgm:cxn modelId="{16B2070E-BDF4-4C3E-98B2-CC83F7B9375F}" type="presOf" srcId="{9496BD31-8B16-434C-ABCE-31F091350A2B}" destId="{DD450207-5400-4781-AA2A-83F138347437}" srcOrd="0" destOrd="0" presId="urn:microsoft.com/office/officeart/2005/8/layout/hierarchy2"/>
    <dgm:cxn modelId="{6B852D0F-0804-42D4-B1F6-7D4DB3E94478}" srcId="{F182B349-1D71-4379-AE62-31E4D8604688}" destId="{0F746A4A-D5AC-4CF3-8D30-D0A3E022C6B4}" srcOrd="0" destOrd="0" parTransId="{F7A74F3C-76B7-46E9-94E8-3327091CE997}" sibTransId="{73A42A46-DE14-448F-8DB5-7DF795537646}"/>
    <dgm:cxn modelId="{B772E712-F725-484F-AA22-47B619EF575D}" type="presOf" srcId="{88D2E608-8CF1-4E32-8774-F26B23C6CF32}" destId="{48A6F31A-52EE-4CA7-A2B5-09D4E320B3F7}" srcOrd="0" destOrd="0" presId="urn:microsoft.com/office/officeart/2005/8/layout/hierarchy2"/>
    <dgm:cxn modelId="{95A09C19-E34B-4BB1-B1FB-2A6898B99450}" srcId="{F9436B20-2B0F-4F96-B574-571E80EAD09C}" destId="{9F23FA6A-ED1D-4985-9763-6E1325D7F680}" srcOrd="0" destOrd="0" parTransId="{A3AD2DC4-CA19-41F8-A859-F1D27E78882F}" sibTransId="{CB11A993-EC75-469F-8F16-FEC4BF319708}"/>
    <dgm:cxn modelId="{59BC84B8-ECFC-4B3D-A083-C195371AC04B}" type="presOf" srcId="{E16E3B51-E180-463D-ADA6-A72B4773644B}" destId="{972A740F-213C-411B-BEBD-3EC1287829BF}" srcOrd="1" destOrd="0" presId="urn:microsoft.com/office/officeart/2005/8/layout/hierarchy2"/>
    <dgm:cxn modelId="{C775EE97-5915-408A-A3A0-1D7573CC7014}" type="presOf" srcId="{D0B134F9-DA5A-428A-98D1-8970F7320D6A}" destId="{7A928489-B6EE-4161-9A38-99CB85B9EE4A}" srcOrd="0" destOrd="0" presId="urn:microsoft.com/office/officeart/2005/8/layout/hierarchy2"/>
    <dgm:cxn modelId="{52C58EFA-006F-492B-B433-A0A15C4D0D6B}" type="presOf" srcId="{0D5E3BF2-2A83-4F86-9E80-B2F4B272F39E}" destId="{1A5A176A-35C5-48F6-B9FD-E7F98E54E08F}" srcOrd="1" destOrd="0" presId="urn:microsoft.com/office/officeart/2005/8/layout/hierarchy2"/>
    <dgm:cxn modelId="{14AF61EF-12DC-45B5-BC00-5D8F256C7793}" type="presOf" srcId="{F7A74F3C-76B7-46E9-94E8-3327091CE997}" destId="{1AB8B945-8808-4C57-91A5-640C8B5592FC}" srcOrd="1" destOrd="0" presId="urn:microsoft.com/office/officeart/2005/8/layout/hierarchy2"/>
    <dgm:cxn modelId="{26985BFD-8407-447E-A052-D6B053E3AEFB}" type="presOf" srcId="{C1D44411-ABD0-4F27-BE70-32849163E684}" destId="{C78BADAF-BCF5-403E-9FE5-6377D1D2E51D}" srcOrd="0" destOrd="0" presId="urn:microsoft.com/office/officeart/2005/8/layout/hierarchy2"/>
    <dgm:cxn modelId="{D079730D-01C6-4347-9A07-CC549843314B}" type="presOf" srcId="{0F746A4A-D5AC-4CF3-8D30-D0A3E022C6B4}" destId="{B5F1E6E8-95CA-4EC9-A249-23647A61D81F}" srcOrd="0" destOrd="0" presId="urn:microsoft.com/office/officeart/2005/8/layout/hierarchy2"/>
    <dgm:cxn modelId="{301AF06D-4E3D-4123-9957-4704816CF112}" type="presOf" srcId="{291B53D3-538D-46DF-AC4B-1B849F85EAC9}" destId="{B68AF759-DA9A-4F15-A745-5732BFF2B855}" srcOrd="0" destOrd="0" presId="urn:microsoft.com/office/officeart/2005/8/layout/hierarchy2"/>
    <dgm:cxn modelId="{3398C382-D48E-42FA-8C4F-44077441C8B5}" type="presOf" srcId="{F0DE8F3E-0809-4B19-87DB-EB66ECA24A0C}" destId="{D95E2290-1119-4A2D-918B-47ABC121C0EF}" srcOrd="1" destOrd="0" presId="urn:microsoft.com/office/officeart/2005/8/layout/hierarchy2"/>
    <dgm:cxn modelId="{DA7612AB-FAEA-41B3-BC6D-157F03DF4DD8}" type="presOf" srcId="{9F23FA6A-ED1D-4985-9763-6E1325D7F680}" destId="{A526956B-4517-442E-B704-30B258176153}" srcOrd="0" destOrd="0" presId="urn:microsoft.com/office/officeart/2005/8/layout/hierarchy2"/>
    <dgm:cxn modelId="{3CFAADAA-CDDD-4E13-B6F7-C57BBA188000}" srcId="{FBA854DD-5765-4F12-B374-56C88B337B20}" destId="{291B53D3-538D-46DF-AC4B-1B849F85EAC9}" srcOrd="1" destOrd="0" parTransId="{F0DE8F3E-0809-4B19-87DB-EB66ECA24A0C}" sibTransId="{75DEB4DD-0743-4F4D-B080-8D8ABD727342}"/>
    <dgm:cxn modelId="{573152CD-4B32-4054-9ED1-3E24C495F1B1}" type="presOf" srcId="{0B1C8F69-5B5C-4C6B-9B59-9A4F66E4EAF7}" destId="{2ECD567E-0000-4307-A512-B2BCDDB6F118}" srcOrd="0" destOrd="0" presId="urn:microsoft.com/office/officeart/2005/8/layout/hierarchy2"/>
    <dgm:cxn modelId="{E5793852-580B-4C66-8F35-F03A08C7D2E0}" type="presOf" srcId="{0D5E3BF2-2A83-4F86-9E80-B2F4B272F39E}" destId="{A0532C61-F5C8-418A-9629-9238009588E2}" srcOrd="0" destOrd="0" presId="urn:microsoft.com/office/officeart/2005/8/layout/hierarchy2"/>
    <dgm:cxn modelId="{E0B54EDF-A77B-41A5-B5C8-5B47D844187E}" type="presOf" srcId="{92E7107A-5FB4-4BE4-AFF5-825F0D79A6AA}" destId="{497AC66F-A599-4DB6-A978-E1C769ACB8D7}" srcOrd="0" destOrd="0" presId="urn:microsoft.com/office/officeart/2005/8/layout/hierarchy2"/>
    <dgm:cxn modelId="{5CEA76D5-C86F-483F-B7B4-FF4C4FC48AD9}" type="presOf" srcId="{36290E1B-B548-4ADA-B2CB-8270F49443EB}" destId="{40F4CE51-F784-444C-B979-10A661C4559F}" srcOrd="0" destOrd="0" presId="urn:microsoft.com/office/officeart/2005/8/layout/hierarchy2"/>
    <dgm:cxn modelId="{34357630-5A4E-4FBD-8FBF-AB2022D914C6}" type="presOf" srcId="{F7A74F3C-76B7-46E9-94E8-3327091CE997}" destId="{E4947471-062E-4DC0-84D0-59F8F2406255}" srcOrd="0" destOrd="0" presId="urn:microsoft.com/office/officeart/2005/8/layout/hierarchy2"/>
    <dgm:cxn modelId="{D9E3B950-1270-4D22-A3E6-44B0F776329E}" type="presOf" srcId="{F182B349-1D71-4379-AE62-31E4D8604688}" destId="{50D8FB39-AF08-4DAC-AE67-7D4B431BF234}" srcOrd="0" destOrd="0" presId="urn:microsoft.com/office/officeart/2005/8/layout/hierarchy2"/>
    <dgm:cxn modelId="{AFA86B8D-98CD-48EB-8BC6-CA600507D17A}" srcId="{88D2E608-8CF1-4E32-8774-F26B23C6CF32}" destId="{1BED6942-3BC8-4B7D-A355-605B2E84F229}" srcOrd="0" destOrd="0" parTransId="{F8C63F33-36C7-40FC-8228-EF649D2991BE}" sibTransId="{4128DC6C-DB57-48D8-97C4-66130AEAF1B2}"/>
    <dgm:cxn modelId="{A26341B5-6EB1-4259-B8A7-43FAF3AB0E7F}" type="presOf" srcId="{CADE13F2-F4B9-47CD-AF3A-A9B1F67D48AF}" destId="{25A62350-D587-4144-8A13-9B03D67DF5AE}" srcOrd="1" destOrd="0" presId="urn:microsoft.com/office/officeart/2005/8/layout/hierarchy2"/>
    <dgm:cxn modelId="{0E875229-ACFC-4206-A3A2-44F04DE4C38B}" srcId="{1BED6942-3BC8-4B7D-A355-605B2E84F229}" destId="{F182B349-1D71-4379-AE62-31E4D8604688}" srcOrd="0" destOrd="0" parTransId="{E16E3B51-E180-463D-ADA6-A72B4773644B}" sibTransId="{8E8ECAAC-3512-44E6-887C-721E9848D5DB}"/>
    <dgm:cxn modelId="{5B4E0BF7-1EEC-4F83-916C-71766166A72A}" type="presOf" srcId="{FBA854DD-5765-4F12-B374-56C88B337B20}" destId="{DE915F00-0B26-464E-AF1D-9D66AB6EA919}" srcOrd="0" destOrd="0" presId="urn:microsoft.com/office/officeart/2005/8/layout/hierarchy2"/>
    <dgm:cxn modelId="{A57B5BAD-F675-4510-906C-B107D65CF18E}" srcId="{1BED6942-3BC8-4B7D-A355-605B2E84F229}" destId="{F9436B20-2B0F-4F96-B574-571E80EAD09C}" srcOrd="1" destOrd="0" parTransId="{E67F5AEA-D502-466E-8FD6-D445A5B9AD80}" sibTransId="{24FE60D4-034E-4A92-AAE2-9694D31F1D42}"/>
    <dgm:cxn modelId="{C05F81BF-0D22-41CC-9B94-274D6C3CC20A}" type="presParOf" srcId="{48A6F31A-52EE-4CA7-A2B5-09D4E320B3F7}" destId="{4CBA2CC0-C7DF-4A33-916C-BF83F751D0A3}" srcOrd="0" destOrd="0" presId="urn:microsoft.com/office/officeart/2005/8/layout/hierarchy2"/>
    <dgm:cxn modelId="{A1B46E0D-CE33-4FF9-ADB7-2F528EE0E45C}" type="presParOf" srcId="{4CBA2CC0-C7DF-4A33-916C-BF83F751D0A3}" destId="{2AB52B2D-BC90-4F97-A0CC-1AD4E630591F}" srcOrd="0" destOrd="0" presId="urn:microsoft.com/office/officeart/2005/8/layout/hierarchy2"/>
    <dgm:cxn modelId="{929F241B-A877-4FB7-AF69-9EC2D0D73C26}" type="presParOf" srcId="{4CBA2CC0-C7DF-4A33-916C-BF83F751D0A3}" destId="{DB3B5A27-CD65-4CA0-8DE5-4A4ADDF9B3FB}" srcOrd="1" destOrd="0" presId="urn:microsoft.com/office/officeart/2005/8/layout/hierarchy2"/>
    <dgm:cxn modelId="{30C29872-47F8-4F7C-A3AD-D9739703F56C}" type="presParOf" srcId="{DB3B5A27-CD65-4CA0-8DE5-4A4ADDF9B3FB}" destId="{2F97849F-6B0D-44C9-805E-1C1CC2F16DAD}" srcOrd="0" destOrd="0" presId="urn:microsoft.com/office/officeart/2005/8/layout/hierarchy2"/>
    <dgm:cxn modelId="{B733B52C-5BF7-4508-92AA-22BEA835BEF4}" type="presParOf" srcId="{2F97849F-6B0D-44C9-805E-1C1CC2F16DAD}" destId="{972A740F-213C-411B-BEBD-3EC1287829BF}" srcOrd="0" destOrd="0" presId="urn:microsoft.com/office/officeart/2005/8/layout/hierarchy2"/>
    <dgm:cxn modelId="{BD7721EE-8C3C-4B07-9B97-50C3D45874F1}" type="presParOf" srcId="{DB3B5A27-CD65-4CA0-8DE5-4A4ADDF9B3FB}" destId="{2E971A57-AD0F-48E8-BCA7-A93E8FF5DA9D}" srcOrd="1" destOrd="0" presId="urn:microsoft.com/office/officeart/2005/8/layout/hierarchy2"/>
    <dgm:cxn modelId="{A3854562-6541-4138-A33D-B81D5CF099FA}" type="presParOf" srcId="{2E971A57-AD0F-48E8-BCA7-A93E8FF5DA9D}" destId="{50D8FB39-AF08-4DAC-AE67-7D4B431BF234}" srcOrd="0" destOrd="0" presId="urn:microsoft.com/office/officeart/2005/8/layout/hierarchy2"/>
    <dgm:cxn modelId="{6CB8CB04-A378-457E-BAA7-53691FDDAF01}" type="presParOf" srcId="{2E971A57-AD0F-48E8-BCA7-A93E8FF5DA9D}" destId="{4CC4F74A-E3A1-4AAC-A4F0-4BAF3FB5D6B8}" srcOrd="1" destOrd="0" presId="urn:microsoft.com/office/officeart/2005/8/layout/hierarchy2"/>
    <dgm:cxn modelId="{893FF96C-7713-4541-9E48-A0B1B48D49EF}" type="presParOf" srcId="{4CC4F74A-E3A1-4AAC-A4F0-4BAF3FB5D6B8}" destId="{E4947471-062E-4DC0-84D0-59F8F2406255}" srcOrd="0" destOrd="0" presId="urn:microsoft.com/office/officeart/2005/8/layout/hierarchy2"/>
    <dgm:cxn modelId="{BEBF4B27-6B12-491B-AE2E-534D0EE50A3D}" type="presParOf" srcId="{E4947471-062E-4DC0-84D0-59F8F2406255}" destId="{1AB8B945-8808-4C57-91A5-640C8B5592FC}" srcOrd="0" destOrd="0" presId="urn:microsoft.com/office/officeart/2005/8/layout/hierarchy2"/>
    <dgm:cxn modelId="{F4C481CA-7290-46F2-8278-C8184DF1D7CA}" type="presParOf" srcId="{4CC4F74A-E3A1-4AAC-A4F0-4BAF3FB5D6B8}" destId="{86FE45DC-FE72-49FF-BBC0-52FBA8708348}" srcOrd="1" destOrd="0" presId="urn:microsoft.com/office/officeart/2005/8/layout/hierarchy2"/>
    <dgm:cxn modelId="{DD67F185-BB54-48DF-87AA-3A8141A88946}" type="presParOf" srcId="{86FE45DC-FE72-49FF-BBC0-52FBA8708348}" destId="{B5F1E6E8-95CA-4EC9-A249-23647A61D81F}" srcOrd="0" destOrd="0" presId="urn:microsoft.com/office/officeart/2005/8/layout/hierarchy2"/>
    <dgm:cxn modelId="{C11A3C34-C01C-4F78-B734-41CF69DF00DD}" type="presParOf" srcId="{86FE45DC-FE72-49FF-BBC0-52FBA8708348}" destId="{235D0FC4-82E5-4612-8CD6-D3CDDEFC36B8}" srcOrd="1" destOrd="0" presId="urn:microsoft.com/office/officeart/2005/8/layout/hierarchy2"/>
    <dgm:cxn modelId="{B14D585B-4911-4A66-8863-CAAF0311E69F}" type="presParOf" srcId="{4CC4F74A-E3A1-4AAC-A4F0-4BAF3FB5D6B8}" destId="{F35F3D4B-B1B1-4121-ABF7-17FA37C09083}" srcOrd="2" destOrd="0" presId="urn:microsoft.com/office/officeart/2005/8/layout/hierarchy2"/>
    <dgm:cxn modelId="{73EA3B99-61D8-4093-BE5A-55713B28815E}" type="presParOf" srcId="{F35F3D4B-B1B1-4121-ABF7-17FA37C09083}" destId="{25A62350-D587-4144-8A13-9B03D67DF5AE}" srcOrd="0" destOrd="0" presId="urn:microsoft.com/office/officeart/2005/8/layout/hierarchy2"/>
    <dgm:cxn modelId="{2B291892-683D-4D85-BDF1-F6B9F6E3F388}" type="presParOf" srcId="{4CC4F74A-E3A1-4AAC-A4F0-4BAF3FB5D6B8}" destId="{7CD66D77-5B15-40BC-8286-F3C703E5D1C6}" srcOrd="3" destOrd="0" presId="urn:microsoft.com/office/officeart/2005/8/layout/hierarchy2"/>
    <dgm:cxn modelId="{CA9A9DC6-A02F-4BEF-B9E8-361AD58F9273}" type="presParOf" srcId="{7CD66D77-5B15-40BC-8286-F3C703E5D1C6}" destId="{497AC66F-A599-4DB6-A978-E1C769ACB8D7}" srcOrd="0" destOrd="0" presId="urn:microsoft.com/office/officeart/2005/8/layout/hierarchy2"/>
    <dgm:cxn modelId="{1BA2C573-CE21-40C1-A6E4-60372C726BD4}" type="presParOf" srcId="{7CD66D77-5B15-40BC-8286-F3C703E5D1C6}" destId="{0870BA73-53B5-46BE-BBB5-3EDBA6A2EC2C}" srcOrd="1" destOrd="0" presId="urn:microsoft.com/office/officeart/2005/8/layout/hierarchy2"/>
    <dgm:cxn modelId="{C79F9C01-2104-4CE7-8250-6BED3210F5C2}" type="presParOf" srcId="{DB3B5A27-CD65-4CA0-8DE5-4A4ADDF9B3FB}" destId="{7351A04D-0F34-43DE-A24D-13EDA610B637}" srcOrd="2" destOrd="0" presId="urn:microsoft.com/office/officeart/2005/8/layout/hierarchy2"/>
    <dgm:cxn modelId="{973F8FB0-81CF-4E58-9CE6-771D9F1CD644}" type="presParOf" srcId="{7351A04D-0F34-43DE-A24D-13EDA610B637}" destId="{68060DCF-83E0-4968-8D10-B21918CD813C}" srcOrd="0" destOrd="0" presId="urn:microsoft.com/office/officeart/2005/8/layout/hierarchy2"/>
    <dgm:cxn modelId="{5120276C-AFCD-4409-803C-801BC0DFE598}" type="presParOf" srcId="{DB3B5A27-CD65-4CA0-8DE5-4A4ADDF9B3FB}" destId="{32E3BD40-F596-4654-879F-0EE833181ECC}" srcOrd="3" destOrd="0" presId="urn:microsoft.com/office/officeart/2005/8/layout/hierarchy2"/>
    <dgm:cxn modelId="{7DFA9271-3480-4728-86FF-D5C2AA840FF2}" type="presParOf" srcId="{32E3BD40-F596-4654-879F-0EE833181ECC}" destId="{CD59A265-9FEC-4D22-BCE5-11D649D47120}" srcOrd="0" destOrd="0" presId="urn:microsoft.com/office/officeart/2005/8/layout/hierarchy2"/>
    <dgm:cxn modelId="{46B3EDFA-A224-4B60-852B-94A03C6B427B}" type="presParOf" srcId="{32E3BD40-F596-4654-879F-0EE833181ECC}" destId="{93228934-0992-4B3E-B430-F9BBB47F79D3}" srcOrd="1" destOrd="0" presId="urn:microsoft.com/office/officeart/2005/8/layout/hierarchy2"/>
    <dgm:cxn modelId="{5DA5700D-21C5-4D4C-83EC-BDF83EB285AE}" type="presParOf" srcId="{93228934-0992-4B3E-B430-F9BBB47F79D3}" destId="{837DCDBA-788B-4ACF-A0CC-8156ABAEABE4}" srcOrd="0" destOrd="0" presId="urn:microsoft.com/office/officeart/2005/8/layout/hierarchy2"/>
    <dgm:cxn modelId="{55E8FB93-104B-467F-9D97-F51F45BA1F31}" type="presParOf" srcId="{837DCDBA-788B-4ACF-A0CC-8156ABAEABE4}" destId="{1E2904D6-EE76-43A2-A9D4-85EA83EC8BDF}" srcOrd="0" destOrd="0" presId="urn:microsoft.com/office/officeart/2005/8/layout/hierarchy2"/>
    <dgm:cxn modelId="{768C2C03-F199-484E-9F21-60AC60B7F4DC}" type="presParOf" srcId="{93228934-0992-4B3E-B430-F9BBB47F79D3}" destId="{7A3DC264-8EB6-4684-BE98-C1E85587CDD2}" srcOrd="1" destOrd="0" presId="urn:microsoft.com/office/officeart/2005/8/layout/hierarchy2"/>
    <dgm:cxn modelId="{4549F1FB-5BF7-47AA-88ED-31D101DD3BEF}" type="presParOf" srcId="{7A3DC264-8EB6-4684-BE98-C1E85587CDD2}" destId="{A526956B-4517-442E-B704-30B258176153}" srcOrd="0" destOrd="0" presId="urn:microsoft.com/office/officeart/2005/8/layout/hierarchy2"/>
    <dgm:cxn modelId="{6901D8A9-B5C7-45E7-925A-7423D71AB9C9}" type="presParOf" srcId="{7A3DC264-8EB6-4684-BE98-C1E85587CDD2}" destId="{FAFCB0B2-B04F-40AD-94D5-093C2382001B}" srcOrd="1" destOrd="0" presId="urn:microsoft.com/office/officeart/2005/8/layout/hierarchy2"/>
    <dgm:cxn modelId="{3CFD4143-645F-443E-9D8F-769582F96A5C}" type="presParOf" srcId="{DB3B5A27-CD65-4CA0-8DE5-4A4ADDF9B3FB}" destId="{2ECD567E-0000-4307-A512-B2BCDDB6F118}" srcOrd="4" destOrd="0" presId="urn:microsoft.com/office/officeart/2005/8/layout/hierarchy2"/>
    <dgm:cxn modelId="{93748FB3-EAE7-4714-B641-C8A8FA8A08B0}" type="presParOf" srcId="{2ECD567E-0000-4307-A512-B2BCDDB6F118}" destId="{BF991772-9FD6-4ACB-8BE7-E0D1EE4D4884}" srcOrd="0" destOrd="0" presId="urn:microsoft.com/office/officeart/2005/8/layout/hierarchy2"/>
    <dgm:cxn modelId="{3E537926-99FE-4AF2-9018-0CBB2228089A}" type="presParOf" srcId="{DB3B5A27-CD65-4CA0-8DE5-4A4ADDF9B3FB}" destId="{B36FFF51-D633-4F10-86E0-CD7719F191CE}" srcOrd="5" destOrd="0" presId="urn:microsoft.com/office/officeart/2005/8/layout/hierarchy2"/>
    <dgm:cxn modelId="{D9EF126B-01E9-45E5-AA56-6BB5E0C157FF}" type="presParOf" srcId="{B36FFF51-D633-4F10-86E0-CD7719F191CE}" destId="{C78BADAF-BCF5-403E-9FE5-6377D1D2E51D}" srcOrd="0" destOrd="0" presId="urn:microsoft.com/office/officeart/2005/8/layout/hierarchy2"/>
    <dgm:cxn modelId="{CE82D83E-AAA0-43BB-9A83-C03B0EABC99D}" type="presParOf" srcId="{B36FFF51-D633-4F10-86E0-CD7719F191CE}" destId="{0236231C-35F1-4C85-9185-F2DAE9797EEC}" srcOrd="1" destOrd="0" presId="urn:microsoft.com/office/officeart/2005/8/layout/hierarchy2"/>
    <dgm:cxn modelId="{08718CE4-EE73-4809-9EB8-0792B07B35AA}" type="presParOf" srcId="{0236231C-35F1-4C85-9185-F2DAE9797EEC}" destId="{8C64F9CD-ABF7-4973-BBB6-0A314A0E1A9D}" srcOrd="0" destOrd="0" presId="urn:microsoft.com/office/officeart/2005/8/layout/hierarchy2"/>
    <dgm:cxn modelId="{EC6690E3-E7E6-46AD-88E3-4D8CDD067E28}" type="presParOf" srcId="{8C64F9CD-ABF7-4973-BBB6-0A314A0E1A9D}" destId="{B24B0AE1-CA42-4E09-A7B5-B3193BC4C2EF}" srcOrd="0" destOrd="0" presId="urn:microsoft.com/office/officeart/2005/8/layout/hierarchy2"/>
    <dgm:cxn modelId="{57447F5B-7684-4935-B75F-E1D6A49BADED}" type="presParOf" srcId="{0236231C-35F1-4C85-9185-F2DAE9797EEC}" destId="{B09892C2-511F-48E3-8BC7-6ED1A5798698}" srcOrd="1" destOrd="0" presId="urn:microsoft.com/office/officeart/2005/8/layout/hierarchy2"/>
    <dgm:cxn modelId="{733E36E3-D29D-4143-81A8-3CBF663BCDA3}" type="presParOf" srcId="{B09892C2-511F-48E3-8BC7-6ED1A5798698}" destId="{7A928489-B6EE-4161-9A38-99CB85B9EE4A}" srcOrd="0" destOrd="0" presId="urn:microsoft.com/office/officeart/2005/8/layout/hierarchy2"/>
    <dgm:cxn modelId="{670CAEE9-41C9-45E8-92E5-22B89B3BE48B}" type="presParOf" srcId="{B09892C2-511F-48E3-8BC7-6ED1A5798698}" destId="{848597A2-EE63-4322-8B05-25C2A1E34ABE}" srcOrd="1" destOrd="0" presId="urn:microsoft.com/office/officeart/2005/8/layout/hierarchy2"/>
    <dgm:cxn modelId="{9088C9C1-6D61-4E77-90E7-7714F782A400}" type="presParOf" srcId="{DB3B5A27-CD65-4CA0-8DE5-4A4ADDF9B3FB}" destId="{A0532C61-F5C8-418A-9629-9238009588E2}" srcOrd="6" destOrd="0" presId="urn:microsoft.com/office/officeart/2005/8/layout/hierarchy2"/>
    <dgm:cxn modelId="{3224CC11-459F-422B-87D7-C04F46D29612}" type="presParOf" srcId="{A0532C61-F5C8-418A-9629-9238009588E2}" destId="{1A5A176A-35C5-48F6-B9FD-E7F98E54E08F}" srcOrd="0" destOrd="0" presId="urn:microsoft.com/office/officeart/2005/8/layout/hierarchy2"/>
    <dgm:cxn modelId="{C5D7079D-D8A3-4497-AEAE-688282FC7E27}" type="presParOf" srcId="{DB3B5A27-CD65-4CA0-8DE5-4A4ADDF9B3FB}" destId="{C11B3372-6318-4366-89BB-A058867FD309}" srcOrd="7" destOrd="0" presId="urn:microsoft.com/office/officeart/2005/8/layout/hierarchy2"/>
    <dgm:cxn modelId="{B31D30FE-DAB7-4E2B-B569-69B3937761D9}" type="presParOf" srcId="{C11B3372-6318-4366-89BB-A058867FD309}" destId="{DE915F00-0B26-464E-AF1D-9D66AB6EA919}" srcOrd="0" destOrd="0" presId="urn:microsoft.com/office/officeart/2005/8/layout/hierarchy2"/>
    <dgm:cxn modelId="{13E72CC3-F260-4A53-96EF-9FB01FD5D615}" type="presParOf" srcId="{C11B3372-6318-4366-89BB-A058867FD309}" destId="{00E3EB2F-17E5-4AC3-82BF-40B490F80925}" srcOrd="1" destOrd="0" presId="urn:microsoft.com/office/officeart/2005/8/layout/hierarchy2"/>
    <dgm:cxn modelId="{8939FB0C-DEF9-416C-9ABC-9D91F6005EB9}" type="presParOf" srcId="{00E3EB2F-17E5-4AC3-82BF-40B490F80925}" destId="{DD450207-5400-4781-AA2A-83F138347437}" srcOrd="0" destOrd="0" presId="urn:microsoft.com/office/officeart/2005/8/layout/hierarchy2"/>
    <dgm:cxn modelId="{8B65D88C-8B0F-44A0-9277-40B7C73D9255}" type="presParOf" srcId="{DD450207-5400-4781-AA2A-83F138347437}" destId="{55EA4FF8-FB54-425B-88E4-C4D77988CB86}" srcOrd="0" destOrd="0" presId="urn:microsoft.com/office/officeart/2005/8/layout/hierarchy2"/>
    <dgm:cxn modelId="{C97B8433-C31F-4D5C-B6B9-93E3FBAF2994}" type="presParOf" srcId="{00E3EB2F-17E5-4AC3-82BF-40B490F80925}" destId="{C72D14AC-A52E-4EF1-80A3-61C862F76BE2}" srcOrd="1" destOrd="0" presId="urn:microsoft.com/office/officeart/2005/8/layout/hierarchy2"/>
    <dgm:cxn modelId="{2ACA9932-5637-4404-A0F5-FDF1D75D437C}" type="presParOf" srcId="{C72D14AC-A52E-4EF1-80A3-61C862F76BE2}" destId="{40F4CE51-F784-444C-B979-10A661C4559F}" srcOrd="0" destOrd="0" presId="urn:microsoft.com/office/officeart/2005/8/layout/hierarchy2"/>
    <dgm:cxn modelId="{49024678-6289-45F5-ACBB-D4E93742D28A}" type="presParOf" srcId="{C72D14AC-A52E-4EF1-80A3-61C862F76BE2}" destId="{B067B91A-E8DC-4387-86E9-80DDFBF91D4E}" srcOrd="1" destOrd="0" presId="urn:microsoft.com/office/officeart/2005/8/layout/hierarchy2"/>
    <dgm:cxn modelId="{B1E552A0-9CB2-4C8F-BF1D-750C52029CAD}" type="presParOf" srcId="{00E3EB2F-17E5-4AC3-82BF-40B490F80925}" destId="{FFDE9B31-5E20-451D-9A8A-E1CF271CDECE}" srcOrd="2" destOrd="0" presId="urn:microsoft.com/office/officeart/2005/8/layout/hierarchy2"/>
    <dgm:cxn modelId="{4F702D8A-441E-4292-A91C-5B1FAF9BD449}" type="presParOf" srcId="{FFDE9B31-5E20-451D-9A8A-E1CF271CDECE}" destId="{D95E2290-1119-4A2D-918B-47ABC121C0EF}" srcOrd="0" destOrd="0" presId="urn:microsoft.com/office/officeart/2005/8/layout/hierarchy2"/>
    <dgm:cxn modelId="{54984F7E-FA4C-4EF7-83C7-02561FAEDFCB}" type="presParOf" srcId="{00E3EB2F-17E5-4AC3-82BF-40B490F80925}" destId="{F17B336F-CFD9-4318-88D5-7B27039805FE}" srcOrd="3" destOrd="0" presId="urn:microsoft.com/office/officeart/2005/8/layout/hierarchy2"/>
    <dgm:cxn modelId="{039ED140-4306-4FAF-8103-73FBCAD54DA3}" type="presParOf" srcId="{F17B336F-CFD9-4318-88D5-7B27039805FE}" destId="{B68AF759-DA9A-4F15-A745-5732BFF2B855}" srcOrd="0" destOrd="0" presId="urn:microsoft.com/office/officeart/2005/8/layout/hierarchy2"/>
    <dgm:cxn modelId="{159210D0-2A3B-4354-95C6-19C99E6C510E}" type="presParOf" srcId="{F17B336F-CFD9-4318-88D5-7B27039805FE}" destId="{489FC64D-B79D-46B1-AE71-24C5585538BC}" srcOrd="1" destOrd="0" presId="urn:microsoft.com/office/officeart/2005/8/layout/hierarchy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D2E608-8CF1-4E32-8774-F26B23C6CF32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ED6942-3BC8-4B7D-A355-605B2E84F229}">
      <dgm:prSet phldrT="[Text]"/>
      <dgm:spPr/>
      <dgm:t>
        <a:bodyPr/>
        <a:lstStyle/>
        <a:p>
          <a:r>
            <a:rPr lang="en-US" dirty="0" smtClean="0"/>
            <a:t>Powerful Subscriber Management</a:t>
          </a:r>
          <a:endParaRPr lang="en-US" dirty="0"/>
        </a:p>
      </dgm:t>
    </dgm:pt>
    <dgm:pt modelId="{F8C63F33-36C7-40FC-8228-EF649D2991BE}" type="parTrans" cxnId="{AFA86B8D-98CD-48EB-8BC6-CA600507D17A}">
      <dgm:prSet/>
      <dgm:spPr/>
      <dgm:t>
        <a:bodyPr/>
        <a:lstStyle/>
        <a:p>
          <a:endParaRPr lang="en-US"/>
        </a:p>
      </dgm:t>
    </dgm:pt>
    <dgm:pt modelId="{4128DC6C-DB57-48D8-97C4-66130AEAF1B2}" type="sibTrans" cxnId="{AFA86B8D-98CD-48EB-8BC6-CA600507D17A}">
      <dgm:prSet/>
      <dgm:spPr/>
      <dgm:t>
        <a:bodyPr/>
        <a:lstStyle/>
        <a:p>
          <a:endParaRPr lang="en-US"/>
        </a:p>
      </dgm:t>
    </dgm:pt>
    <dgm:pt modelId="{F182B349-1D71-4379-AE62-31E4D8604688}">
      <dgm:prSet phldrT="[Text]" custT="1"/>
      <dgm:spPr/>
      <dgm:t>
        <a:bodyPr/>
        <a:lstStyle/>
        <a:p>
          <a:r>
            <a:rPr lang="en-US" sz="1050" dirty="0" smtClean="0"/>
            <a:t>Any Subscription Type</a:t>
          </a:r>
          <a:endParaRPr lang="en-US" sz="1050" dirty="0"/>
        </a:p>
      </dgm:t>
    </dgm:pt>
    <dgm:pt modelId="{E16E3B51-E180-463D-ADA6-A72B4773644B}" type="parTrans" cxnId="{0E875229-ACFC-4206-A3A2-44F04DE4C38B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E8ECAAC-3512-44E6-887C-721E9848D5DB}" type="sibTrans" cxnId="{0E875229-ACFC-4206-A3A2-44F04DE4C38B}">
      <dgm:prSet/>
      <dgm:spPr/>
      <dgm:t>
        <a:bodyPr/>
        <a:lstStyle/>
        <a:p>
          <a:endParaRPr lang="en-US"/>
        </a:p>
      </dgm:t>
    </dgm:pt>
    <dgm:pt modelId="{F9436B20-2B0F-4F96-B574-571E80EAD09C}">
      <dgm:prSet phldrT="[Text]" custT="1"/>
      <dgm:spPr/>
      <dgm:t>
        <a:bodyPr/>
        <a:lstStyle/>
        <a:p>
          <a:r>
            <a:rPr lang="en-US" sz="1050" smtClean="0"/>
            <a:t>Account Relationship</a:t>
          </a:r>
          <a:endParaRPr lang="en-US" sz="1050" dirty="0"/>
        </a:p>
      </dgm:t>
    </dgm:pt>
    <dgm:pt modelId="{E67F5AEA-D502-466E-8FD6-D445A5B9AD80}" type="parTrans" cxnId="{A57B5BAD-F675-4510-906C-B107D65CF18E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4FE60D4-034E-4A92-AAE2-9694D31F1D42}" type="sibTrans" cxnId="{A57B5BAD-F675-4510-906C-B107D65CF18E}">
      <dgm:prSet/>
      <dgm:spPr/>
      <dgm:t>
        <a:bodyPr/>
        <a:lstStyle/>
        <a:p>
          <a:endParaRPr lang="en-US"/>
        </a:p>
      </dgm:t>
    </dgm:pt>
    <dgm:pt modelId="{C1D44411-ABD0-4F27-BE70-32849163E684}">
      <dgm:prSet phldrT="[Text]" custT="1"/>
      <dgm:spPr/>
      <dgm:t>
        <a:bodyPr/>
        <a:lstStyle/>
        <a:p>
          <a:r>
            <a:rPr lang="en-US" sz="1050" dirty="0" smtClean="0"/>
            <a:t>Account Terms</a:t>
          </a:r>
          <a:endParaRPr lang="en-US" sz="1050" dirty="0"/>
        </a:p>
      </dgm:t>
    </dgm:pt>
    <dgm:pt modelId="{0B1C8F69-5B5C-4C6B-9B59-9A4F66E4EAF7}" type="parTrans" cxnId="{63A93B80-8950-474F-817A-627BC017458E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3D03853-1D5E-47C8-933F-FB0C046DDCFB}" type="sibTrans" cxnId="{63A93B80-8950-474F-817A-627BC017458E}">
      <dgm:prSet/>
      <dgm:spPr/>
      <dgm:t>
        <a:bodyPr/>
        <a:lstStyle/>
        <a:p>
          <a:endParaRPr lang="en-US"/>
        </a:p>
      </dgm:t>
    </dgm:pt>
    <dgm:pt modelId="{FBA854DD-5765-4F12-B374-56C88B337B20}">
      <dgm:prSet phldrT="[Text]" custT="1"/>
      <dgm:spPr/>
      <dgm:t>
        <a:bodyPr/>
        <a:lstStyle/>
        <a:p>
          <a:r>
            <a:rPr lang="en-US" sz="1050" dirty="0" smtClean="0"/>
            <a:t>Subscriber Lifecycle</a:t>
          </a:r>
          <a:endParaRPr lang="en-US" sz="1050" dirty="0"/>
        </a:p>
      </dgm:t>
    </dgm:pt>
    <dgm:pt modelId="{0D5E3BF2-2A83-4F86-9E80-B2F4B272F39E}" type="parTrans" cxnId="{FA9BF480-6C22-4F4B-8671-9BF8187A50F8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82FB378-C32F-4E86-B5AE-FD1099C3AFB6}" type="sibTrans" cxnId="{FA9BF480-6C22-4F4B-8671-9BF8187A50F8}">
      <dgm:prSet/>
      <dgm:spPr/>
      <dgm:t>
        <a:bodyPr/>
        <a:lstStyle/>
        <a:p>
          <a:endParaRPr lang="en-US"/>
        </a:p>
      </dgm:t>
    </dgm:pt>
    <dgm:pt modelId="{0F746A4A-D5AC-4CF3-8D30-D0A3E022C6B4}">
      <dgm:prSet phldrT="[Text]" custT="1"/>
      <dgm:spPr/>
      <dgm:t>
        <a:bodyPr/>
        <a:lstStyle/>
        <a:p>
          <a:r>
            <a:rPr lang="en-US" sz="1050" dirty="0" smtClean="0"/>
            <a:t>Fixed Period</a:t>
          </a:r>
          <a:endParaRPr lang="en-US" sz="1050" dirty="0"/>
        </a:p>
      </dgm:t>
    </dgm:pt>
    <dgm:pt modelId="{F7A74F3C-76B7-46E9-94E8-3327091CE997}" type="parTrans" cxnId="{6B852D0F-0804-42D4-B1F6-7D4DB3E94478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3A42A46-DE14-448F-8DB5-7DF795537646}" type="sibTrans" cxnId="{6B852D0F-0804-42D4-B1F6-7D4DB3E94478}">
      <dgm:prSet/>
      <dgm:spPr/>
      <dgm:t>
        <a:bodyPr/>
        <a:lstStyle/>
        <a:p>
          <a:endParaRPr lang="en-US"/>
        </a:p>
      </dgm:t>
    </dgm:pt>
    <dgm:pt modelId="{9F23FA6A-ED1D-4985-9763-6E1325D7F680}">
      <dgm:prSet phldrT="[Text]" custT="1"/>
      <dgm:spPr/>
      <dgm:t>
        <a:bodyPr/>
        <a:lstStyle/>
        <a:p>
          <a:r>
            <a:rPr lang="en-US" sz="1050" dirty="0" smtClean="0"/>
            <a:t>Consumer or Business</a:t>
          </a:r>
          <a:endParaRPr lang="en-US" sz="1050" dirty="0"/>
        </a:p>
      </dgm:t>
    </dgm:pt>
    <dgm:pt modelId="{A3AD2DC4-CA19-41F8-A859-F1D27E78882F}" type="parTrans" cxnId="{95A09C19-E34B-4BB1-B1FB-2A6898B99450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B11A993-EC75-469F-8F16-FEC4BF319708}" type="sibTrans" cxnId="{95A09C19-E34B-4BB1-B1FB-2A6898B99450}">
      <dgm:prSet/>
      <dgm:spPr/>
      <dgm:t>
        <a:bodyPr/>
        <a:lstStyle/>
        <a:p>
          <a:endParaRPr lang="en-US"/>
        </a:p>
      </dgm:t>
    </dgm:pt>
    <dgm:pt modelId="{92E7107A-5FB4-4BE4-AFF5-825F0D79A6AA}">
      <dgm:prSet phldrT="[Text]" custT="1"/>
      <dgm:spPr/>
      <dgm:t>
        <a:bodyPr/>
        <a:lstStyle/>
        <a:p>
          <a:r>
            <a:rPr lang="en-US" sz="1050" dirty="0" smtClean="0"/>
            <a:t>Continuous</a:t>
          </a:r>
          <a:endParaRPr lang="en-US" sz="1050" dirty="0"/>
        </a:p>
      </dgm:t>
    </dgm:pt>
    <dgm:pt modelId="{CADE13F2-F4B9-47CD-AF3A-A9B1F67D48AF}" type="parTrans" cxnId="{E8CBF918-CF47-47F6-BAD6-88FD66FFCEE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2A07F45-9FF5-4754-8E23-C1FF92114F60}" type="sibTrans" cxnId="{E8CBF918-CF47-47F6-BAD6-88FD66FFCEE9}">
      <dgm:prSet/>
      <dgm:spPr/>
      <dgm:t>
        <a:bodyPr/>
        <a:lstStyle/>
        <a:p>
          <a:endParaRPr lang="en-US"/>
        </a:p>
      </dgm:t>
    </dgm:pt>
    <dgm:pt modelId="{D0B134F9-DA5A-428A-98D1-8970F7320D6A}">
      <dgm:prSet phldrT="[Text]" custT="1"/>
      <dgm:spPr/>
      <dgm:t>
        <a:bodyPr/>
        <a:lstStyle/>
        <a:p>
          <a:r>
            <a:rPr lang="en-US" sz="1050" dirty="0" smtClean="0"/>
            <a:t>Price and Discount Overrides</a:t>
          </a:r>
          <a:endParaRPr lang="en-US" sz="1050" dirty="0"/>
        </a:p>
      </dgm:t>
    </dgm:pt>
    <dgm:pt modelId="{843E490E-8B11-4B6F-89F0-3FD820A09CC9}" type="parTrans" cxnId="{30E6B395-5826-4410-A1AD-EBE668614EE3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4F48744-DEF0-4ACF-874A-E089424BE176}" type="sibTrans" cxnId="{30E6B395-5826-4410-A1AD-EBE668614EE3}">
      <dgm:prSet/>
      <dgm:spPr/>
      <dgm:t>
        <a:bodyPr/>
        <a:lstStyle/>
        <a:p>
          <a:endParaRPr lang="en-US"/>
        </a:p>
      </dgm:t>
    </dgm:pt>
    <dgm:pt modelId="{36290E1B-B548-4ADA-B2CB-8270F49443EB}">
      <dgm:prSet phldrT="[Text]" custT="1"/>
      <dgm:spPr/>
      <dgm:t>
        <a:bodyPr/>
        <a:lstStyle/>
        <a:p>
          <a:r>
            <a:rPr lang="en-US" sz="1050" dirty="0" err="1" smtClean="0"/>
            <a:t>Upsell</a:t>
          </a:r>
          <a:r>
            <a:rPr lang="en-US" sz="1050" dirty="0" smtClean="0"/>
            <a:t>, cancel, suspend</a:t>
          </a:r>
          <a:endParaRPr lang="en-US" sz="1050" dirty="0"/>
        </a:p>
      </dgm:t>
    </dgm:pt>
    <dgm:pt modelId="{9496BD31-8B16-434C-ABCE-31F091350A2B}" type="parTrans" cxnId="{89BE5947-421C-40AD-A75C-22A8DF02933F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6BA662B-38A5-47F2-BF31-F3341CF69F5F}" type="sibTrans" cxnId="{89BE5947-421C-40AD-A75C-22A8DF02933F}">
      <dgm:prSet/>
      <dgm:spPr/>
      <dgm:t>
        <a:bodyPr/>
        <a:lstStyle/>
        <a:p>
          <a:endParaRPr lang="en-US"/>
        </a:p>
      </dgm:t>
    </dgm:pt>
    <dgm:pt modelId="{291B53D3-538D-46DF-AC4B-1B849F85EAC9}">
      <dgm:prSet phldrT="[Text]" custT="1"/>
      <dgm:spPr/>
      <dgm:t>
        <a:bodyPr/>
        <a:lstStyle/>
        <a:p>
          <a:r>
            <a:rPr lang="en-US" sz="1050" dirty="0" smtClean="0"/>
            <a:t>Modify services</a:t>
          </a:r>
          <a:endParaRPr lang="en-US" sz="1050" dirty="0"/>
        </a:p>
      </dgm:t>
    </dgm:pt>
    <dgm:pt modelId="{F0DE8F3E-0809-4B19-87DB-EB66ECA24A0C}" type="parTrans" cxnId="{3CFAADAA-CDDD-4E13-B6F7-C57BBA188000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5DEB4DD-0743-4F4D-B080-8D8ABD727342}" type="sibTrans" cxnId="{3CFAADAA-CDDD-4E13-B6F7-C57BBA188000}">
      <dgm:prSet/>
      <dgm:spPr/>
      <dgm:t>
        <a:bodyPr/>
        <a:lstStyle/>
        <a:p>
          <a:endParaRPr lang="en-US"/>
        </a:p>
      </dgm:t>
    </dgm:pt>
    <dgm:pt modelId="{96944DDD-689E-453A-9BFA-794722725945}">
      <dgm:prSet phldrT="[Text]" custT="1"/>
      <dgm:spPr/>
      <dgm:t>
        <a:bodyPr/>
        <a:lstStyle/>
        <a:p>
          <a:r>
            <a:rPr lang="en-US" sz="1050" dirty="0" smtClean="0"/>
            <a:t>Hybrid and/or Group</a:t>
          </a:r>
          <a:endParaRPr lang="en-US" sz="1050" dirty="0"/>
        </a:p>
      </dgm:t>
    </dgm:pt>
    <dgm:pt modelId="{F8DEB0C2-6E5D-4E4A-B816-261606D9ED17}" type="parTrans" cxnId="{3DF24323-F4A0-4419-A0CA-0316A6EEA368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0C80FF2-34B8-4B4C-ADEA-557A9DB3DE5E}" type="sibTrans" cxnId="{3DF24323-F4A0-4419-A0CA-0316A6EEA368}">
      <dgm:prSet/>
      <dgm:spPr/>
      <dgm:t>
        <a:bodyPr/>
        <a:lstStyle/>
        <a:p>
          <a:endParaRPr lang="en-US"/>
        </a:p>
      </dgm:t>
    </dgm:pt>
    <dgm:pt modelId="{4973C27A-2168-42D9-B4AA-6DC2EB2A9452}">
      <dgm:prSet phldrT="[Text]" custT="1"/>
      <dgm:spPr/>
      <dgm:t>
        <a:bodyPr/>
        <a:lstStyle/>
        <a:p>
          <a:r>
            <a:rPr lang="en-US" sz="1050" dirty="0" smtClean="0"/>
            <a:t>Tailor Made Plans</a:t>
          </a:r>
          <a:endParaRPr lang="en-US" sz="1050" dirty="0"/>
        </a:p>
      </dgm:t>
    </dgm:pt>
    <dgm:pt modelId="{104B89D6-C072-4DBF-9FC0-1A2635BF26EE}" type="parTrans" cxnId="{CABCB41E-CEFE-4575-8995-62A6C0BEFF0E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09340056-8571-4966-A767-867791CF8005}" type="sibTrans" cxnId="{CABCB41E-CEFE-4575-8995-62A6C0BEFF0E}">
      <dgm:prSet/>
      <dgm:spPr/>
      <dgm:t>
        <a:bodyPr/>
        <a:lstStyle/>
        <a:p>
          <a:endParaRPr lang="en-US"/>
        </a:p>
      </dgm:t>
    </dgm:pt>
    <dgm:pt modelId="{7852EF35-CCE6-41EC-BDDB-B82F93FD61EF}">
      <dgm:prSet phldrT="[Text]" custT="1"/>
      <dgm:spPr/>
      <dgm:t>
        <a:bodyPr/>
        <a:lstStyle/>
        <a:p>
          <a:r>
            <a:rPr lang="en-US" sz="1050" dirty="0" smtClean="0"/>
            <a:t>Real-time Balance Management</a:t>
          </a:r>
          <a:endParaRPr lang="en-US" sz="1050" dirty="0"/>
        </a:p>
      </dgm:t>
    </dgm:pt>
    <dgm:pt modelId="{7E46CBF8-2457-4EC4-A672-F3EFF9200448}" type="parTrans" cxnId="{C15884D3-15C7-454E-8C6F-8A529D82B18A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52735AD-1AC4-44E3-8318-0DFC392F2560}" type="sibTrans" cxnId="{C15884D3-15C7-454E-8C6F-8A529D82B18A}">
      <dgm:prSet/>
      <dgm:spPr/>
      <dgm:t>
        <a:bodyPr/>
        <a:lstStyle/>
        <a:p>
          <a:endParaRPr lang="en-US"/>
        </a:p>
      </dgm:t>
    </dgm:pt>
    <dgm:pt modelId="{89F15BD0-FAB8-4CAD-BC18-60E36045C3FB}">
      <dgm:prSet phldrT="[Text]" custT="1"/>
      <dgm:spPr/>
      <dgm:t>
        <a:bodyPr/>
        <a:lstStyle/>
        <a:p>
          <a:r>
            <a:rPr lang="en-US" sz="1050" dirty="0" smtClean="0"/>
            <a:t>Prepaid and Postpaid support</a:t>
          </a:r>
          <a:endParaRPr lang="en-US" sz="1050" dirty="0"/>
        </a:p>
      </dgm:t>
    </dgm:pt>
    <dgm:pt modelId="{A86C84A4-D3D9-466D-A233-C4A0A29FDFE6}" type="parTrans" cxnId="{C69F5CC1-CDEF-42C0-93EB-8256CC9BB731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9F3A3D62-E6A9-4895-B949-3355D721EED5}" type="sibTrans" cxnId="{C69F5CC1-CDEF-42C0-93EB-8256CC9BB731}">
      <dgm:prSet/>
      <dgm:spPr/>
      <dgm:t>
        <a:bodyPr/>
        <a:lstStyle/>
        <a:p>
          <a:endParaRPr lang="en-US"/>
        </a:p>
      </dgm:t>
    </dgm:pt>
    <dgm:pt modelId="{84AF0B74-187B-455C-9DA8-909D85D7E4AD}">
      <dgm:prSet phldrT="[Text]" custT="1"/>
      <dgm:spPr/>
      <dgm:t>
        <a:bodyPr/>
        <a:lstStyle/>
        <a:p>
          <a:r>
            <a:rPr lang="en-US" sz="1050" dirty="0" smtClean="0"/>
            <a:t>Usage thresholds</a:t>
          </a:r>
          <a:endParaRPr lang="en-US" sz="1050" dirty="0"/>
        </a:p>
      </dgm:t>
    </dgm:pt>
    <dgm:pt modelId="{38990612-2C84-426B-B83C-EE60C0FAEB9E}" type="parTrans" cxnId="{C2141C64-F506-4086-872B-A3F33DEA62D2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DB46AF01-58B9-47E8-A7D7-0E47B8AC2D6E}" type="sibTrans" cxnId="{C2141C64-F506-4086-872B-A3F33DEA62D2}">
      <dgm:prSet/>
      <dgm:spPr/>
      <dgm:t>
        <a:bodyPr/>
        <a:lstStyle/>
        <a:p>
          <a:endParaRPr lang="en-US"/>
        </a:p>
      </dgm:t>
    </dgm:pt>
    <dgm:pt modelId="{48A6F31A-52EE-4CA7-A2B5-09D4E320B3F7}" type="pres">
      <dgm:prSet presAssocID="{88D2E608-8CF1-4E32-8774-F26B23C6CF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A2CC0-C7DF-4A33-916C-BF83F751D0A3}" type="pres">
      <dgm:prSet presAssocID="{1BED6942-3BC8-4B7D-A355-605B2E84F229}" presName="root1" presStyleCnt="0"/>
      <dgm:spPr/>
    </dgm:pt>
    <dgm:pt modelId="{2AB52B2D-BC90-4F97-A0CC-1AD4E630591F}" type="pres">
      <dgm:prSet presAssocID="{1BED6942-3BC8-4B7D-A355-605B2E84F229}" presName="LevelOneTextNode" presStyleLbl="node0" presStyleIdx="0" presStyleCnt="1" custScaleX="25884" custLinFactX="-53245" custLinFactNeighborX="-100000" custLinFactNeighborY="41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B5A27-CD65-4CA0-8DE5-4A4ADDF9B3FB}" type="pres">
      <dgm:prSet presAssocID="{1BED6942-3BC8-4B7D-A355-605B2E84F229}" presName="level2hierChild" presStyleCnt="0"/>
      <dgm:spPr/>
    </dgm:pt>
    <dgm:pt modelId="{2F97849F-6B0D-44C9-805E-1C1CC2F16DAD}" type="pres">
      <dgm:prSet presAssocID="{E16E3B51-E180-463D-ADA6-A72B4773644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72A740F-213C-411B-BEBD-3EC1287829BF}" type="pres">
      <dgm:prSet presAssocID="{E16E3B51-E180-463D-ADA6-A72B4773644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E971A57-AD0F-48E8-BCA7-A93E8FF5DA9D}" type="pres">
      <dgm:prSet presAssocID="{F182B349-1D71-4379-AE62-31E4D8604688}" presName="root2" presStyleCnt="0"/>
      <dgm:spPr/>
    </dgm:pt>
    <dgm:pt modelId="{50D8FB39-AF08-4DAC-AE67-7D4B431BF234}" type="pres">
      <dgm:prSet presAssocID="{F182B349-1D71-4379-AE62-31E4D8604688}" presName="LevelTwoTextNode" presStyleLbl="node2" presStyleIdx="0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F74A-E3A1-4AAC-A4F0-4BAF3FB5D6B8}" type="pres">
      <dgm:prSet presAssocID="{F182B349-1D71-4379-AE62-31E4D8604688}" presName="level3hierChild" presStyleCnt="0"/>
      <dgm:spPr/>
    </dgm:pt>
    <dgm:pt modelId="{E4947471-062E-4DC0-84D0-59F8F2406255}" type="pres">
      <dgm:prSet presAssocID="{F7A74F3C-76B7-46E9-94E8-3327091CE997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1AB8B945-8808-4C57-91A5-640C8B5592FC}" type="pres">
      <dgm:prSet presAssocID="{F7A74F3C-76B7-46E9-94E8-3327091CE997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86FE45DC-FE72-49FF-BBC0-52FBA8708348}" type="pres">
      <dgm:prSet presAssocID="{0F746A4A-D5AC-4CF3-8D30-D0A3E022C6B4}" presName="root2" presStyleCnt="0"/>
      <dgm:spPr/>
    </dgm:pt>
    <dgm:pt modelId="{B5F1E6E8-95CA-4EC9-A249-23647A61D81F}" type="pres">
      <dgm:prSet presAssocID="{0F746A4A-D5AC-4CF3-8D30-D0A3E022C6B4}" presName="LevelTwoTextNode" presStyleLbl="node3" presStyleIdx="0" presStyleCnt="10" custLinFactX="36553" custLinFactNeighborX="100000" custLinFactNeighborY="5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D0FC4-82E5-4612-8CD6-D3CDDEFC36B8}" type="pres">
      <dgm:prSet presAssocID="{0F746A4A-D5AC-4CF3-8D30-D0A3E022C6B4}" presName="level3hierChild" presStyleCnt="0"/>
      <dgm:spPr/>
    </dgm:pt>
    <dgm:pt modelId="{F35F3D4B-B1B1-4121-ABF7-17FA37C09083}" type="pres">
      <dgm:prSet presAssocID="{CADE13F2-F4B9-47CD-AF3A-A9B1F67D48AF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25A62350-D587-4144-8A13-9B03D67DF5AE}" type="pres">
      <dgm:prSet presAssocID="{CADE13F2-F4B9-47CD-AF3A-A9B1F67D48AF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7CD66D77-5B15-40BC-8286-F3C703E5D1C6}" type="pres">
      <dgm:prSet presAssocID="{92E7107A-5FB4-4BE4-AFF5-825F0D79A6AA}" presName="root2" presStyleCnt="0"/>
      <dgm:spPr/>
    </dgm:pt>
    <dgm:pt modelId="{497AC66F-A599-4DB6-A978-E1C769ACB8D7}" type="pres">
      <dgm:prSet presAssocID="{92E7107A-5FB4-4BE4-AFF5-825F0D79A6AA}" presName="LevelTwoTextNode" presStyleLbl="node3" presStyleIdx="1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0BA73-53B5-46BE-BBB5-3EDBA6A2EC2C}" type="pres">
      <dgm:prSet presAssocID="{92E7107A-5FB4-4BE4-AFF5-825F0D79A6AA}" presName="level3hierChild" presStyleCnt="0"/>
      <dgm:spPr/>
    </dgm:pt>
    <dgm:pt modelId="{7351A04D-0F34-43DE-A24D-13EDA610B637}" type="pres">
      <dgm:prSet presAssocID="{E67F5AEA-D502-466E-8FD6-D445A5B9AD8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68060DCF-83E0-4968-8D10-B21918CD813C}" type="pres">
      <dgm:prSet presAssocID="{E67F5AEA-D502-466E-8FD6-D445A5B9AD8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2E3BD40-F596-4654-879F-0EE833181ECC}" type="pres">
      <dgm:prSet presAssocID="{F9436B20-2B0F-4F96-B574-571E80EAD09C}" presName="root2" presStyleCnt="0"/>
      <dgm:spPr/>
    </dgm:pt>
    <dgm:pt modelId="{CD59A265-9FEC-4D22-BCE5-11D649D47120}" type="pres">
      <dgm:prSet presAssocID="{F9436B20-2B0F-4F96-B574-571E80EAD09C}" presName="LevelTwoTextNode" presStyleLbl="node2" presStyleIdx="1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28934-0992-4B3E-B430-F9BBB47F79D3}" type="pres">
      <dgm:prSet presAssocID="{F9436B20-2B0F-4F96-B574-571E80EAD09C}" presName="level3hierChild" presStyleCnt="0"/>
      <dgm:spPr/>
    </dgm:pt>
    <dgm:pt modelId="{837DCDBA-788B-4ACF-A0CC-8156ABAEABE4}" type="pres">
      <dgm:prSet presAssocID="{A3AD2DC4-CA19-41F8-A859-F1D27E78882F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1E2904D6-EE76-43A2-A9D4-85EA83EC8BDF}" type="pres">
      <dgm:prSet presAssocID="{A3AD2DC4-CA19-41F8-A859-F1D27E78882F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7A3DC264-8EB6-4684-BE98-C1E85587CDD2}" type="pres">
      <dgm:prSet presAssocID="{9F23FA6A-ED1D-4985-9763-6E1325D7F680}" presName="root2" presStyleCnt="0"/>
      <dgm:spPr/>
    </dgm:pt>
    <dgm:pt modelId="{A526956B-4517-442E-B704-30B258176153}" type="pres">
      <dgm:prSet presAssocID="{9F23FA6A-ED1D-4985-9763-6E1325D7F680}" presName="LevelTwoTextNode" presStyleLbl="node3" presStyleIdx="2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CB0B2-B04F-40AD-94D5-093C2382001B}" type="pres">
      <dgm:prSet presAssocID="{9F23FA6A-ED1D-4985-9763-6E1325D7F680}" presName="level3hierChild" presStyleCnt="0"/>
      <dgm:spPr/>
    </dgm:pt>
    <dgm:pt modelId="{479D4B62-E88A-42D6-9F8E-87B8D27C90F8}" type="pres">
      <dgm:prSet presAssocID="{F8DEB0C2-6E5D-4E4A-B816-261606D9ED17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25F13824-A700-43CE-A1B0-766FAADB3C77}" type="pres">
      <dgm:prSet presAssocID="{F8DEB0C2-6E5D-4E4A-B816-261606D9ED17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1F048BC4-45F6-4A0E-AEFF-AB3E69EF81C1}" type="pres">
      <dgm:prSet presAssocID="{96944DDD-689E-453A-9BFA-794722725945}" presName="root2" presStyleCnt="0"/>
      <dgm:spPr/>
    </dgm:pt>
    <dgm:pt modelId="{EADC672C-5485-44B0-BC0A-9EADAD18F946}" type="pres">
      <dgm:prSet presAssocID="{96944DDD-689E-453A-9BFA-794722725945}" presName="LevelTwoTextNode" presStyleLbl="node3" presStyleIdx="3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D2E64D-A9C9-4CA0-9D73-8D31A0595665}" type="pres">
      <dgm:prSet presAssocID="{96944DDD-689E-453A-9BFA-794722725945}" presName="level3hierChild" presStyleCnt="0"/>
      <dgm:spPr/>
    </dgm:pt>
    <dgm:pt modelId="{2ECD567E-0000-4307-A512-B2BCDDB6F118}" type="pres">
      <dgm:prSet presAssocID="{0B1C8F69-5B5C-4C6B-9B59-9A4F66E4EAF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BF991772-9FD6-4ACB-8BE7-E0D1EE4D4884}" type="pres">
      <dgm:prSet presAssocID="{0B1C8F69-5B5C-4C6B-9B59-9A4F66E4EAF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36FFF51-D633-4F10-86E0-CD7719F191CE}" type="pres">
      <dgm:prSet presAssocID="{C1D44411-ABD0-4F27-BE70-32849163E684}" presName="root2" presStyleCnt="0"/>
      <dgm:spPr/>
    </dgm:pt>
    <dgm:pt modelId="{C78BADAF-BCF5-403E-9FE5-6377D1D2E51D}" type="pres">
      <dgm:prSet presAssocID="{C1D44411-ABD0-4F27-BE70-32849163E684}" presName="LevelTwoTextNode" presStyleLbl="node2" presStyleIdx="2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6231C-35F1-4C85-9185-F2DAE9797EEC}" type="pres">
      <dgm:prSet presAssocID="{C1D44411-ABD0-4F27-BE70-32849163E684}" presName="level3hierChild" presStyleCnt="0"/>
      <dgm:spPr/>
    </dgm:pt>
    <dgm:pt modelId="{8C64F9CD-ABF7-4973-BBB6-0A314A0E1A9D}" type="pres">
      <dgm:prSet presAssocID="{843E490E-8B11-4B6F-89F0-3FD820A09CC9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B24B0AE1-CA42-4E09-A7B5-B3193BC4C2EF}" type="pres">
      <dgm:prSet presAssocID="{843E490E-8B11-4B6F-89F0-3FD820A09CC9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B09892C2-511F-48E3-8BC7-6ED1A5798698}" type="pres">
      <dgm:prSet presAssocID="{D0B134F9-DA5A-428A-98D1-8970F7320D6A}" presName="root2" presStyleCnt="0"/>
      <dgm:spPr/>
    </dgm:pt>
    <dgm:pt modelId="{7A928489-B6EE-4161-9A38-99CB85B9EE4A}" type="pres">
      <dgm:prSet presAssocID="{D0B134F9-DA5A-428A-98D1-8970F7320D6A}" presName="LevelTwoTextNode" presStyleLbl="node3" presStyleIdx="4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597A2-EE63-4322-8B05-25C2A1E34ABE}" type="pres">
      <dgm:prSet presAssocID="{D0B134F9-DA5A-428A-98D1-8970F7320D6A}" presName="level3hierChild" presStyleCnt="0"/>
      <dgm:spPr/>
    </dgm:pt>
    <dgm:pt modelId="{25336A97-91DB-4305-9160-BC27453ECCE7}" type="pres">
      <dgm:prSet presAssocID="{104B89D6-C072-4DBF-9FC0-1A2635BF26EE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EEAD6BFF-B5A0-4F5A-AD47-DBF8835EDC97}" type="pres">
      <dgm:prSet presAssocID="{104B89D6-C072-4DBF-9FC0-1A2635BF26EE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E83BEE26-5155-4290-845F-3EC537B1B789}" type="pres">
      <dgm:prSet presAssocID="{4973C27A-2168-42D9-B4AA-6DC2EB2A9452}" presName="root2" presStyleCnt="0"/>
      <dgm:spPr/>
    </dgm:pt>
    <dgm:pt modelId="{1AAEA8DE-E8E9-485C-90E9-B1433FCB8769}" type="pres">
      <dgm:prSet presAssocID="{4973C27A-2168-42D9-B4AA-6DC2EB2A9452}" presName="LevelTwoTextNode" presStyleLbl="node3" presStyleIdx="5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88A03-F232-4CF9-8EAC-6C55DF7CC757}" type="pres">
      <dgm:prSet presAssocID="{4973C27A-2168-42D9-B4AA-6DC2EB2A9452}" presName="level3hierChild" presStyleCnt="0"/>
      <dgm:spPr/>
    </dgm:pt>
    <dgm:pt modelId="{A0532C61-F5C8-418A-9629-9238009588E2}" type="pres">
      <dgm:prSet presAssocID="{0D5E3BF2-2A83-4F86-9E80-B2F4B272F39E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A5A176A-35C5-48F6-B9FD-E7F98E54E08F}" type="pres">
      <dgm:prSet presAssocID="{0D5E3BF2-2A83-4F86-9E80-B2F4B272F39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11B3372-6318-4366-89BB-A058867FD309}" type="pres">
      <dgm:prSet presAssocID="{FBA854DD-5765-4F12-B374-56C88B337B20}" presName="root2" presStyleCnt="0"/>
      <dgm:spPr/>
    </dgm:pt>
    <dgm:pt modelId="{DE915F00-0B26-464E-AF1D-9D66AB6EA919}" type="pres">
      <dgm:prSet presAssocID="{FBA854DD-5765-4F12-B374-56C88B337B20}" presName="LevelTwoTextNode" presStyleLbl="node2" presStyleIdx="3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3EB2F-17E5-4AC3-82BF-40B490F80925}" type="pres">
      <dgm:prSet presAssocID="{FBA854DD-5765-4F12-B374-56C88B337B20}" presName="level3hierChild" presStyleCnt="0"/>
      <dgm:spPr/>
    </dgm:pt>
    <dgm:pt modelId="{DD450207-5400-4781-AA2A-83F138347437}" type="pres">
      <dgm:prSet presAssocID="{9496BD31-8B16-434C-ABCE-31F091350A2B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55EA4FF8-FB54-425B-88E4-C4D77988CB86}" type="pres">
      <dgm:prSet presAssocID="{9496BD31-8B16-434C-ABCE-31F091350A2B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C72D14AC-A52E-4EF1-80A3-61C862F76BE2}" type="pres">
      <dgm:prSet presAssocID="{36290E1B-B548-4ADA-B2CB-8270F49443EB}" presName="root2" presStyleCnt="0"/>
      <dgm:spPr/>
    </dgm:pt>
    <dgm:pt modelId="{40F4CE51-F784-444C-B979-10A661C4559F}" type="pres">
      <dgm:prSet presAssocID="{36290E1B-B548-4ADA-B2CB-8270F49443EB}" presName="LevelTwoTextNode" presStyleLbl="node3" presStyleIdx="6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7B91A-E8DC-4387-86E9-80DDFBF91D4E}" type="pres">
      <dgm:prSet presAssocID="{36290E1B-B548-4ADA-B2CB-8270F49443EB}" presName="level3hierChild" presStyleCnt="0"/>
      <dgm:spPr/>
    </dgm:pt>
    <dgm:pt modelId="{FFDE9B31-5E20-451D-9A8A-E1CF271CDECE}" type="pres">
      <dgm:prSet presAssocID="{F0DE8F3E-0809-4B19-87DB-EB66ECA24A0C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D95E2290-1119-4A2D-918B-47ABC121C0EF}" type="pres">
      <dgm:prSet presAssocID="{F0DE8F3E-0809-4B19-87DB-EB66ECA24A0C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F17B336F-CFD9-4318-88D5-7B27039805FE}" type="pres">
      <dgm:prSet presAssocID="{291B53D3-538D-46DF-AC4B-1B849F85EAC9}" presName="root2" presStyleCnt="0"/>
      <dgm:spPr/>
    </dgm:pt>
    <dgm:pt modelId="{B68AF759-DA9A-4F15-A745-5732BFF2B855}" type="pres">
      <dgm:prSet presAssocID="{291B53D3-538D-46DF-AC4B-1B849F85EAC9}" presName="LevelTwoTextNode" presStyleLbl="node3" presStyleIdx="7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9FC64D-B79D-46B1-AE71-24C5585538BC}" type="pres">
      <dgm:prSet presAssocID="{291B53D3-538D-46DF-AC4B-1B849F85EAC9}" presName="level3hierChild" presStyleCnt="0"/>
      <dgm:spPr/>
    </dgm:pt>
    <dgm:pt modelId="{D147E19A-AE34-4490-9795-516A46B61C65}" type="pres">
      <dgm:prSet presAssocID="{7E46CBF8-2457-4EC4-A672-F3EFF920044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041A76A6-DE59-4444-A742-A95F417C1DF5}" type="pres">
      <dgm:prSet presAssocID="{7E46CBF8-2457-4EC4-A672-F3EFF920044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5176FCC-011A-451B-A9D0-F4725729C3A9}" type="pres">
      <dgm:prSet presAssocID="{7852EF35-CCE6-41EC-BDDB-B82F93FD61EF}" presName="root2" presStyleCnt="0"/>
      <dgm:spPr/>
    </dgm:pt>
    <dgm:pt modelId="{424E62F1-A5EF-46BE-AF2C-88E52EDD8859}" type="pres">
      <dgm:prSet presAssocID="{7852EF35-CCE6-41EC-BDDB-B82F93FD61EF}" presName="LevelTwoTextNode" presStyleLbl="node2" presStyleIdx="4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C810F3-59FC-4E3A-A46D-B1DEB9D0C1BD}" type="pres">
      <dgm:prSet presAssocID="{7852EF35-CCE6-41EC-BDDB-B82F93FD61EF}" presName="level3hierChild" presStyleCnt="0"/>
      <dgm:spPr/>
    </dgm:pt>
    <dgm:pt modelId="{B6D78326-3CB5-47AC-9B90-0E0983F062DB}" type="pres">
      <dgm:prSet presAssocID="{A86C84A4-D3D9-466D-A233-C4A0A29FDFE6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E11356BD-4157-4F0B-8BFA-02B1CA0AE1DE}" type="pres">
      <dgm:prSet presAssocID="{A86C84A4-D3D9-466D-A233-C4A0A29FDFE6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383EBCB6-9219-4D73-8527-4A5A272ECA82}" type="pres">
      <dgm:prSet presAssocID="{89F15BD0-FAB8-4CAD-BC18-60E36045C3FB}" presName="root2" presStyleCnt="0"/>
      <dgm:spPr/>
    </dgm:pt>
    <dgm:pt modelId="{C5DBC6E5-D72C-4A38-9762-A387158CC198}" type="pres">
      <dgm:prSet presAssocID="{89F15BD0-FAB8-4CAD-BC18-60E36045C3FB}" presName="LevelTwoTextNode" presStyleLbl="node3" presStyleIdx="8" presStyleCnt="10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6C3B9-3BE5-48D2-B689-94E015EB6DD1}" type="pres">
      <dgm:prSet presAssocID="{89F15BD0-FAB8-4CAD-BC18-60E36045C3FB}" presName="level3hierChild" presStyleCnt="0"/>
      <dgm:spPr/>
    </dgm:pt>
    <dgm:pt modelId="{21C5A905-285F-416C-A990-8B27E589A4AC}" type="pres">
      <dgm:prSet presAssocID="{38990612-2C84-426B-B83C-EE60C0FAEB9E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59B451B4-FB60-471F-BA58-FF8D42E0E8D4}" type="pres">
      <dgm:prSet presAssocID="{38990612-2C84-426B-B83C-EE60C0FAEB9E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87EF7113-C399-4819-BECA-1694C001657B}" type="pres">
      <dgm:prSet presAssocID="{84AF0B74-187B-455C-9DA8-909D85D7E4AD}" presName="root2" presStyleCnt="0"/>
      <dgm:spPr/>
    </dgm:pt>
    <dgm:pt modelId="{B6248664-FE2F-4E08-82F6-0E9B53DF1DB5}" type="pres">
      <dgm:prSet presAssocID="{84AF0B74-187B-455C-9DA8-909D85D7E4AD}" presName="LevelTwoTextNode" presStyleLbl="node3" presStyleIdx="9" presStyleCnt="10" custLinFactX="35849" custLinFactNeighborX="100000" custLinFactNeighborY="3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9DD0FD-5AAD-4AC3-96A5-2EF597914D75}" type="pres">
      <dgm:prSet presAssocID="{84AF0B74-187B-455C-9DA8-909D85D7E4AD}" presName="level3hierChild" presStyleCnt="0"/>
      <dgm:spPr/>
    </dgm:pt>
  </dgm:ptLst>
  <dgm:cxnLst>
    <dgm:cxn modelId="{FA832CB8-CB0A-4BB5-B9F7-09D047903A06}" type="presOf" srcId="{104B89D6-C072-4DBF-9FC0-1A2635BF26EE}" destId="{25336A97-91DB-4305-9160-BC27453ECCE7}" srcOrd="0" destOrd="0" presId="urn:microsoft.com/office/officeart/2005/8/layout/hierarchy2"/>
    <dgm:cxn modelId="{3DF24323-F4A0-4419-A0CA-0316A6EEA368}" srcId="{F9436B20-2B0F-4F96-B574-571E80EAD09C}" destId="{96944DDD-689E-453A-9BFA-794722725945}" srcOrd="1" destOrd="0" parTransId="{F8DEB0C2-6E5D-4E4A-B816-261606D9ED17}" sibTransId="{20C80FF2-34B8-4B4C-ADEA-557A9DB3DE5E}"/>
    <dgm:cxn modelId="{4EC1FF48-72D3-4E7D-BF5E-94A48424AA79}" type="presOf" srcId="{843E490E-8B11-4B6F-89F0-3FD820A09CC9}" destId="{8C64F9CD-ABF7-4973-BBB6-0A314A0E1A9D}" srcOrd="0" destOrd="0" presId="urn:microsoft.com/office/officeart/2005/8/layout/hierarchy2"/>
    <dgm:cxn modelId="{666D0D91-C3F5-4427-A920-0CF1BCD39774}" type="presOf" srcId="{E67F5AEA-D502-466E-8FD6-D445A5B9AD80}" destId="{68060DCF-83E0-4968-8D10-B21918CD813C}" srcOrd="1" destOrd="0" presId="urn:microsoft.com/office/officeart/2005/8/layout/hierarchy2"/>
    <dgm:cxn modelId="{F933FBA5-E23F-454C-8C46-BB162F34BA85}" type="presOf" srcId="{F7A74F3C-76B7-46E9-94E8-3327091CE997}" destId="{E4947471-062E-4DC0-84D0-59F8F2406255}" srcOrd="0" destOrd="0" presId="urn:microsoft.com/office/officeart/2005/8/layout/hierarchy2"/>
    <dgm:cxn modelId="{1D530F26-14F6-4E46-9FFA-D4942AE7CE45}" type="presOf" srcId="{84AF0B74-187B-455C-9DA8-909D85D7E4AD}" destId="{B6248664-FE2F-4E08-82F6-0E9B53DF1DB5}" srcOrd="0" destOrd="0" presId="urn:microsoft.com/office/officeart/2005/8/layout/hierarchy2"/>
    <dgm:cxn modelId="{FA9BF480-6C22-4F4B-8671-9BF8187A50F8}" srcId="{1BED6942-3BC8-4B7D-A355-605B2E84F229}" destId="{FBA854DD-5765-4F12-B374-56C88B337B20}" srcOrd="3" destOrd="0" parTransId="{0D5E3BF2-2A83-4F86-9E80-B2F4B272F39E}" sibTransId="{882FB378-C32F-4E86-B5AE-FD1099C3AFB6}"/>
    <dgm:cxn modelId="{2C02D31C-C8DF-45E4-89FF-15E7D610776C}" type="presOf" srcId="{89F15BD0-FAB8-4CAD-BC18-60E36045C3FB}" destId="{C5DBC6E5-D72C-4A38-9762-A387158CC198}" srcOrd="0" destOrd="0" presId="urn:microsoft.com/office/officeart/2005/8/layout/hierarchy2"/>
    <dgm:cxn modelId="{4D7D0AE8-5150-48C2-B0A9-B64CB6082147}" type="presOf" srcId="{A3AD2DC4-CA19-41F8-A859-F1D27E78882F}" destId="{837DCDBA-788B-4ACF-A0CC-8156ABAEABE4}" srcOrd="0" destOrd="0" presId="urn:microsoft.com/office/officeart/2005/8/layout/hierarchy2"/>
    <dgm:cxn modelId="{89BE5947-421C-40AD-A75C-22A8DF02933F}" srcId="{FBA854DD-5765-4F12-B374-56C88B337B20}" destId="{36290E1B-B548-4ADA-B2CB-8270F49443EB}" srcOrd="0" destOrd="0" parTransId="{9496BD31-8B16-434C-ABCE-31F091350A2B}" sibTransId="{76BA662B-38A5-47F2-BF31-F3341CF69F5F}"/>
    <dgm:cxn modelId="{255F5812-910F-4763-B907-F7C72E4A8F60}" type="presOf" srcId="{7E46CBF8-2457-4EC4-A672-F3EFF9200448}" destId="{041A76A6-DE59-4444-A742-A95F417C1DF5}" srcOrd="1" destOrd="0" presId="urn:microsoft.com/office/officeart/2005/8/layout/hierarchy2"/>
    <dgm:cxn modelId="{CABCB41E-CEFE-4575-8995-62A6C0BEFF0E}" srcId="{C1D44411-ABD0-4F27-BE70-32849163E684}" destId="{4973C27A-2168-42D9-B4AA-6DC2EB2A9452}" srcOrd="1" destOrd="0" parTransId="{104B89D6-C072-4DBF-9FC0-1A2635BF26EE}" sibTransId="{09340056-8571-4966-A767-867791CF8005}"/>
    <dgm:cxn modelId="{727AA8E0-1682-44FA-AFF5-AA68C7F5C551}" type="presOf" srcId="{0D5E3BF2-2A83-4F86-9E80-B2F4B272F39E}" destId="{A0532C61-F5C8-418A-9629-9238009588E2}" srcOrd="0" destOrd="0" presId="urn:microsoft.com/office/officeart/2005/8/layout/hierarchy2"/>
    <dgm:cxn modelId="{30E6B395-5826-4410-A1AD-EBE668614EE3}" srcId="{C1D44411-ABD0-4F27-BE70-32849163E684}" destId="{D0B134F9-DA5A-428A-98D1-8970F7320D6A}" srcOrd="0" destOrd="0" parTransId="{843E490E-8B11-4B6F-89F0-3FD820A09CC9}" sibTransId="{84F48744-DEF0-4ACF-874A-E089424BE176}"/>
    <dgm:cxn modelId="{E1D2EBD4-C8B9-421F-8C40-7E062C8020C4}" type="presOf" srcId="{38990612-2C84-426B-B83C-EE60C0FAEB9E}" destId="{21C5A905-285F-416C-A990-8B27E589A4AC}" srcOrd="0" destOrd="0" presId="urn:microsoft.com/office/officeart/2005/8/layout/hierarchy2"/>
    <dgm:cxn modelId="{95A09C19-E34B-4BB1-B1FB-2A6898B99450}" srcId="{F9436B20-2B0F-4F96-B574-571E80EAD09C}" destId="{9F23FA6A-ED1D-4985-9763-6E1325D7F680}" srcOrd="0" destOrd="0" parTransId="{A3AD2DC4-CA19-41F8-A859-F1D27E78882F}" sibTransId="{CB11A993-EC75-469F-8F16-FEC4BF319708}"/>
    <dgm:cxn modelId="{A57B5BAD-F675-4510-906C-B107D65CF18E}" srcId="{1BED6942-3BC8-4B7D-A355-605B2E84F229}" destId="{F9436B20-2B0F-4F96-B574-571E80EAD09C}" srcOrd="1" destOrd="0" parTransId="{E67F5AEA-D502-466E-8FD6-D445A5B9AD80}" sibTransId="{24FE60D4-034E-4A92-AAE2-9694D31F1D42}"/>
    <dgm:cxn modelId="{91DD4D29-5BDA-4CDF-A545-16D24CE9694B}" type="presOf" srcId="{A86C84A4-D3D9-466D-A233-C4A0A29FDFE6}" destId="{B6D78326-3CB5-47AC-9B90-0E0983F062DB}" srcOrd="0" destOrd="0" presId="urn:microsoft.com/office/officeart/2005/8/layout/hierarchy2"/>
    <dgm:cxn modelId="{4BE7117D-467B-4CC9-A23D-B905551057BD}" type="presOf" srcId="{0D5E3BF2-2A83-4F86-9E80-B2F4B272F39E}" destId="{1A5A176A-35C5-48F6-B9FD-E7F98E54E08F}" srcOrd="1" destOrd="0" presId="urn:microsoft.com/office/officeart/2005/8/layout/hierarchy2"/>
    <dgm:cxn modelId="{8091B144-5F41-4B2B-A17E-1EDEFF0214B2}" type="presOf" srcId="{96944DDD-689E-453A-9BFA-794722725945}" destId="{EADC672C-5485-44B0-BC0A-9EADAD18F946}" srcOrd="0" destOrd="0" presId="urn:microsoft.com/office/officeart/2005/8/layout/hierarchy2"/>
    <dgm:cxn modelId="{C601117C-4809-40E4-8107-BC2BE90972E9}" type="presOf" srcId="{104B89D6-C072-4DBF-9FC0-1A2635BF26EE}" destId="{EEAD6BFF-B5A0-4F5A-AD47-DBF8835EDC97}" srcOrd="1" destOrd="0" presId="urn:microsoft.com/office/officeart/2005/8/layout/hierarchy2"/>
    <dgm:cxn modelId="{241A8791-205D-4AD3-9E4F-5E5F6CF0D298}" type="presOf" srcId="{92E7107A-5FB4-4BE4-AFF5-825F0D79A6AA}" destId="{497AC66F-A599-4DB6-A978-E1C769ACB8D7}" srcOrd="0" destOrd="0" presId="urn:microsoft.com/office/officeart/2005/8/layout/hierarchy2"/>
    <dgm:cxn modelId="{97DCA780-FB95-4E9E-9561-29092B4264C5}" type="presOf" srcId="{88D2E608-8CF1-4E32-8774-F26B23C6CF32}" destId="{48A6F31A-52EE-4CA7-A2B5-09D4E320B3F7}" srcOrd="0" destOrd="0" presId="urn:microsoft.com/office/officeart/2005/8/layout/hierarchy2"/>
    <dgm:cxn modelId="{FF0A70D8-9726-45C4-9C99-752566418D30}" type="presOf" srcId="{0F746A4A-D5AC-4CF3-8D30-D0A3E022C6B4}" destId="{B5F1E6E8-95CA-4EC9-A249-23647A61D81F}" srcOrd="0" destOrd="0" presId="urn:microsoft.com/office/officeart/2005/8/layout/hierarchy2"/>
    <dgm:cxn modelId="{0FC726AE-D033-4200-A987-D21F08185604}" type="presOf" srcId="{F9436B20-2B0F-4F96-B574-571E80EAD09C}" destId="{CD59A265-9FEC-4D22-BCE5-11D649D47120}" srcOrd="0" destOrd="0" presId="urn:microsoft.com/office/officeart/2005/8/layout/hierarchy2"/>
    <dgm:cxn modelId="{1098B70B-F7A3-42DA-B489-300781E13486}" type="presOf" srcId="{291B53D3-538D-46DF-AC4B-1B849F85EAC9}" destId="{B68AF759-DA9A-4F15-A745-5732BFF2B855}" srcOrd="0" destOrd="0" presId="urn:microsoft.com/office/officeart/2005/8/layout/hierarchy2"/>
    <dgm:cxn modelId="{659880AE-F02A-4D31-BD68-655C4DD50660}" type="presOf" srcId="{E16E3B51-E180-463D-ADA6-A72B4773644B}" destId="{2F97849F-6B0D-44C9-805E-1C1CC2F16DAD}" srcOrd="0" destOrd="0" presId="urn:microsoft.com/office/officeart/2005/8/layout/hierarchy2"/>
    <dgm:cxn modelId="{C15884D3-15C7-454E-8C6F-8A529D82B18A}" srcId="{1BED6942-3BC8-4B7D-A355-605B2E84F229}" destId="{7852EF35-CCE6-41EC-BDDB-B82F93FD61EF}" srcOrd="4" destOrd="0" parTransId="{7E46CBF8-2457-4EC4-A672-F3EFF9200448}" sibTransId="{C52735AD-1AC4-44E3-8318-0DFC392F2560}"/>
    <dgm:cxn modelId="{E8CBF918-CF47-47F6-BAD6-88FD66FFCEE9}" srcId="{F182B349-1D71-4379-AE62-31E4D8604688}" destId="{92E7107A-5FB4-4BE4-AFF5-825F0D79A6AA}" srcOrd="1" destOrd="0" parTransId="{CADE13F2-F4B9-47CD-AF3A-A9B1F67D48AF}" sibTransId="{E2A07F45-9FF5-4754-8E23-C1FF92114F60}"/>
    <dgm:cxn modelId="{2521B7D4-DE24-4EE4-B7CD-657663456698}" type="presOf" srcId="{F8DEB0C2-6E5D-4E4A-B816-261606D9ED17}" destId="{479D4B62-E88A-42D6-9F8E-87B8D27C90F8}" srcOrd="0" destOrd="0" presId="urn:microsoft.com/office/officeart/2005/8/layout/hierarchy2"/>
    <dgm:cxn modelId="{6FC52110-BE61-4D74-AFAA-4C0ED23CF417}" type="presOf" srcId="{E16E3B51-E180-463D-ADA6-A72B4773644B}" destId="{972A740F-213C-411B-BEBD-3EC1287829BF}" srcOrd="1" destOrd="0" presId="urn:microsoft.com/office/officeart/2005/8/layout/hierarchy2"/>
    <dgm:cxn modelId="{63A93B80-8950-474F-817A-627BC017458E}" srcId="{1BED6942-3BC8-4B7D-A355-605B2E84F229}" destId="{C1D44411-ABD0-4F27-BE70-32849163E684}" srcOrd="2" destOrd="0" parTransId="{0B1C8F69-5B5C-4C6B-9B59-9A4F66E4EAF7}" sibTransId="{E3D03853-1D5E-47C8-933F-FB0C046DDCFB}"/>
    <dgm:cxn modelId="{3A3D665F-158B-4CB2-ABCF-BFDB89C1716D}" type="presOf" srcId="{9496BD31-8B16-434C-ABCE-31F091350A2B}" destId="{55EA4FF8-FB54-425B-88E4-C4D77988CB86}" srcOrd="1" destOrd="0" presId="urn:microsoft.com/office/officeart/2005/8/layout/hierarchy2"/>
    <dgm:cxn modelId="{78EB798E-2F91-4AC9-B9F9-78C89E515508}" type="presOf" srcId="{4973C27A-2168-42D9-B4AA-6DC2EB2A9452}" destId="{1AAEA8DE-E8E9-485C-90E9-B1433FCB8769}" srcOrd="0" destOrd="0" presId="urn:microsoft.com/office/officeart/2005/8/layout/hierarchy2"/>
    <dgm:cxn modelId="{3CFAADAA-CDDD-4E13-B6F7-C57BBA188000}" srcId="{FBA854DD-5765-4F12-B374-56C88B337B20}" destId="{291B53D3-538D-46DF-AC4B-1B849F85EAC9}" srcOrd="1" destOrd="0" parTransId="{F0DE8F3E-0809-4B19-87DB-EB66ECA24A0C}" sibTransId="{75DEB4DD-0743-4F4D-B080-8D8ABD727342}"/>
    <dgm:cxn modelId="{82A74F8F-8689-44A3-A57E-071FC47DF010}" type="presOf" srcId="{9496BD31-8B16-434C-ABCE-31F091350A2B}" destId="{DD450207-5400-4781-AA2A-83F138347437}" srcOrd="0" destOrd="0" presId="urn:microsoft.com/office/officeart/2005/8/layout/hierarchy2"/>
    <dgm:cxn modelId="{874212EF-6EA0-497F-B35B-7A596EE6163D}" type="presOf" srcId="{A3AD2DC4-CA19-41F8-A859-F1D27E78882F}" destId="{1E2904D6-EE76-43A2-A9D4-85EA83EC8BDF}" srcOrd="1" destOrd="0" presId="urn:microsoft.com/office/officeart/2005/8/layout/hierarchy2"/>
    <dgm:cxn modelId="{C69F5CC1-CDEF-42C0-93EB-8256CC9BB731}" srcId="{7852EF35-CCE6-41EC-BDDB-B82F93FD61EF}" destId="{89F15BD0-FAB8-4CAD-BC18-60E36045C3FB}" srcOrd="0" destOrd="0" parTransId="{A86C84A4-D3D9-466D-A233-C4A0A29FDFE6}" sibTransId="{9F3A3D62-E6A9-4895-B949-3355D721EED5}"/>
    <dgm:cxn modelId="{D65F2E72-FD0F-4B3A-B9B3-6B8B2A916F41}" type="presOf" srcId="{9F23FA6A-ED1D-4985-9763-6E1325D7F680}" destId="{A526956B-4517-442E-B704-30B258176153}" srcOrd="0" destOrd="0" presId="urn:microsoft.com/office/officeart/2005/8/layout/hierarchy2"/>
    <dgm:cxn modelId="{2DDA06CC-2542-4DE2-A4EB-7C1E244903E7}" type="presOf" srcId="{F182B349-1D71-4379-AE62-31E4D8604688}" destId="{50D8FB39-AF08-4DAC-AE67-7D4B431BF234}" srcOrd="0" destOrd="0" presId="urn:microsoft.com/office/officeart/2005/8/layout/hierarchy2"/>
    <dgm:cxn modelId="{AFA86B8D-98CD-48EB-8BC6-CA600507D17A}" srcId="{88D2E608-8CF1-4E32-8774-F26B23C6CF32}" destId="{1BED6942-3BC8-4B7D-A355-605B2E84F229}" srcOrd="0" destOrd="0" parTransId="{F8C63F33-36C7-40FC-8228-EF649D2991BE}" sibTransId="{4128DC6C-DB57-48D8-97C4-66130AEAF1B2}"/>
    <dgm:cxn modelId="{7A2DE92C-3FBD-46C0-BDA9-43F57565A3E5}" type="presOf" srcId="{F7A74F3C-76B7-46E9-94E8-3327091CE997}" destId="{1AB8B945-8808-4C57-91A5-640C8B5592FC}" srcOrd="1" destOrd="0" presId="urn:microsoft.com/office/officeart/2005/8/layout/hierarchy2"/>
    <dgm:cxn modelId="{6BB1E1D7-3D4A-4EDD-A023-A7F75190E11A}" type="presOf" srcId="{0B1C8F69-5B5C-4C6B-9B59-9A4F66E4EAF7}" destId="{2ECD567E-0000-4307-A512-B2BCDDB6F118}" srcOrd="0" destOrd="0" presId="urn:microsoft.com/office/officeart/2005/8/layout/hierarchy2"/>
    <dgm:cxn modelId="{B3984D24-EFE0-4CE9-A3BD-67335B46D80F}" type="presOf" srcId="{7E46CBF8-2457-4EC4-A672-F3EFF9200448}" destId="{D147E19A-AE34-4490-9795-516A46B61C65}" srcOrd="0" destOrd="0" presId="urn:microsoft.com/office/officeart/2005/8/layout/hierarchy2"/>
    <dgm:cxn modelId="{3117732D-E422-4E46-8D0E-6221ED649FC7}" type="presOf" srcId="{F0DE8F3E-0809-4B19-87DB-EB66ECA24A0C}" destId="{D95E2290-1119-4A2D-918B-47ABC121C0EF}" srcOrd="1" destOrd="0" presId="urn:microsoft.com/office/officeart/2005/8/layout/hierarchy2"/>
    <dgm:cxn modelId="{941068F9-F78D-40B4-B40B-3CD3917811E6}" type="presOf" srcId="{C1D44411-ABD0-4F27-BE70-32849163E684}" destId="{C78BADAF-BCF5-403E-9FE5-6377D1D2E51D}" srcOrd="0" destOrd="0" presId="urn:microsoft.com/office/officeart/2005/8/layout/hierarchy2"/>
    <dgm:cxn modelId="{9B842A2E-ED1B-49EB-A87A-75DC0F66C4A3}" type="presOf" srcId="{7852EF35-CCE6-41EC-BDDB-B82F93FD61EF}" destId="{424E62F1-A5EF-46BE-AF2C-88E52EDD8859}" srcOrd="0" destOrd="0" presId="urn:microsoft.com/office/officeart/2005/8/layout/hierarchy2"/>
    <dgm:cxn modelId="{50CC8B10-7858-4BA0-A66D-9E4ED1B23A95}" type="presOf" srcId="{D0B134F9-DA5A-428A-98D1-8970F7320D6A}" destId="{7A928489-B6EE-4161-9A38-99CB85B9EE4A}" srcOrd="0" destOrd="0" presId="urn:microsoft.com/office/officeart/2005/8/layout/hierarchy2"/>
    <dgm:cxn modelId="{658D5FB3-2BB4-4310-A63D-4D820BB3AD86}" type="presOf" srcId="{843E490E-8B11-4B6F-89F0-3FD820A09CC9}" destId="{B24B0AE1-CA42-4E09-A7B5-B3193BC4C2EF}" srcOrd="1" destOrd="0" presId="urn:microsoft.com/office/officeart/2005/8/layout/hierarchy2"/>
    <dgm:cxn modelId="{39466C78-46C5-4F3C-BD5F-2E6FB0E6FF03}" type="presOf" srcId="{FBA854DD-5765-4F12-B374-56C88B337B20}" destId="{DE915F00-0B26-464E-AF1D-9D66AB6EA919}" srcOrd="0" destOrd="0" presId="urn:microsoft.com/office/officeart/2005/8/layout/hierarchy2"/>
    <dgm:cxn modelId="{2AEAE535-D782-42F2-83DB-B8062FB971F0}" type="presOf" srcId="{36290E1B-B548-4ADA-B2CB-8270F49443EB}" destId="{40F4CE51-F784-444C-B979-10A661C4559F}" srcOrd="0" destOrd="0" presId="urn:microsoft.com/office/officeart/2005/8/layout/hierarchy2"/>
    <dgm:cxn modelId="{C9C355A8-1D6A-4DDA-A866-E5D32E10AFEF}" type="presOf" srcId="{38990612-2C84-426B-B83C-EE60C0FAEB9E}" destId="{59B451B4-FB60-471F-BA58-FF8D42E0E8D4}" srcOrd="1" destOrd="0" presId="urn:microsoft.com/office/officeart/2005/8/layout/hierarchy2"/>
    <dgm:cxn modelId="{6B852D0F-0804-42D4-B1F6-7D4DB3E94478}" srcId="{F182B349-1D71-4379-AE62-31E4D8604688}" destId="{0F746A4A-D5AC-4CF3-8D30-D0A3E022C6B4}" srcOrd="0" destOrd="0" parTransId="{F7A74F3C-76B7-46E9-94E8-3327091CE997}" sibTransId="{73A42A46-DE14-448F-8DB5-7DF795537646}"/>
    <dgm:cxn modelId="{0E875229-ACFC-4206-A3A2-44F04DE4C38B}" srcId="{1BED6942-3BC8-4B7D-A355-605B2E84F229}" destId="{F182B349-1D71-4379-AE62-31E4D8604688}" srcOrd="0" destOrd="0" parTransId="{E16E3B51-E180-463D-ADA6-A72B4773644B}" sibTransId="{8E8ECAAC-3512-44E6-887C-721E9848D5DB}"/>
    <dgm:cxn modelId="{5DFF1B25-A5E9-459B-8492-10B9E08D33C5}" type="presOf" srcId="{1BED6942-3BC8-4B7D-A355-605B2E84F229}" destId="{2AB52B2D-BC90-4F97-A0CC-1AD4E630591F}" srcOrd="0" destOrd="0" presId="urn:microsoft.com/office/officeart/2005/8/layout/hierarchy2"/>
    <dgm:cxn modelId="{D53B43BE-C34D-468B-85A7-1E47F256408A}" type="presOf" srcId="{CADE13F2-F4B9-47CD-AF3A-A9B1F67D48AF}" destId="{25A62350-D587-4144-8A13-9B03D67DF5AE}" srcOrd="1" destOrd="0" presId="urn:microsoft.com/office/officeart/2005/8/layout/hierarchy2"/>
    <dgm:cxn modelId="{FB6C7561-C18D-45A5-92D7-78819DE58A8F}" type="presOf" srcId="{0B1C8F69-5B5C-4C6B-9B59-9A4F66E4EAF7}" destId="{BF991772-9FD6-4ACB-8BE7-E0D1EE4D4884}" srcOrd="1" destOrd="0" presId="urn:microsoft.com/office/officeart/2005/8/layout/hierarchy2"/>
    <dgm:cxn modelId="{C2141C64-F506-4086-872B-A3F33DEA62D2}" srcId="{7852EF35-CCE6-41EC-BDDB-B82F93FD61EF}" destId="{84AF0B74-187B-455C-9DA8-909D85D7E4AD}" srcOrd="1" destOrd="0" parTransId="{38990612-2C84-426B-B83C-EE60C0FAEB9E}" sibTransId="{DB46AF01-58B9-47E8-A7D7-0E47B8AC2D6E}"/>
    <dgm:cxn modelId="{2FDE4009-F6BD-4428-941C-E9D37F75DCBD}" type="presOf" srcId="{F0DE8F3E-0809-4B19-87DB-EB66ECA24A0C}" destId="{FFDE9B31-5E20-451D-9A8A-E1CF271CDECE}" srcOrd="0" destOrd="0" presId="urn:microsoft.com/office/officeart/2005/8/layout/hierarchy2"/>
    <dgm:cxn modelId="{95A9F74A-94F8-4556-B176-DF410A5CA7F9}" type="presOf" srcId="{E67F5AEA-D502-466E-8FD6-D445A5B9AD80}" destId="{7351A04D-0F34-43DE-A24D-13EDA610B637}" srcOrd="0" destOrd="0" presId="urn:microsoft.com/office/officeart/2005/8/layout/hierarchy2"/>
    <dgm:cxn modelId="{4FB944B6-E2F2-4789-BD29-75F3B10619B8}" type="presOf" srcId="{F8DEB0C2-6E5D-4E4A-B816-261606D9ED17}" destId="{25F13824-A700-43CE-A1B0-766FAADB3C77}" srcOrd="1" destOrd="0" presId="urn:microsoft.com/office/officeart/2005/8/layout/hierarchy2"/>
    <dgm:cxn modelId="{C80F6802-22BA-48DA-A3F6-56A8CB84CF8D}" type="presOf" srcId="{CADE13F2-F4B9-47CD-AF3A-A9B1F67D48AF}" destId="{F35F3D4B-B1B1-4121-ABF7-17FA37C09083}" srcOrd="0" destOrd="0" presId="urn:microsoft.com/office/officeart/2005/8/layout/hierarchy2"/>
    <dgm:cxn modelId="{5DD0E2E9-A39C-401B-B184-C62384320D97}" type="presOf" srcId="{A86C84A4-D3D9-466D-A233-C4A0A29FDFE6}" destId="{E11356BD-4157-4F0B-8BFA-02B1CA0AE1DE}" srcOrd="1" destOrd="0" presId="urn:microsoft.com/office/officeart/2005/8/layout/hierarchy2"/>
    <dgm:cxn modelId="{07BC5534-F020-4980-90F4-1535BAE874BF}" type="presParOf" srcId="{48A6F31A-52EE-4CA7-A2B5-09D4E320B3F7}" destId="{4CBA2CC0-C7DF-4A33-916C-BF83F751D0A3}" srcOrd="0" destOrd="0" presId="urn:microsoft.com/office/officeart/2005/8/layout/hierarchy2"/>
    <dgm:cxn modelId="{B72EEE0A-5959-48D0-8B50-EC9ACD15B775}" type="presParOf" srcId="{4CBA2CC0-C7DF-4A33-916C-BF83F751D0A3}" destId="{2AB52B2D-BC90-4F97-A0CC-1AD4E630591F}" srcOrd="0" destOrd="0" presId="urn:microsoft.com/office/officeart/2005/8/layout/hierarchy2"/>
    <dgm:cxn modelId="{D130F915-6542-449F-A8DF-D7FF0FF27F50}" type="presParOf" srcId="{4CBA2CC0-C7DF-4A33-916C-BF83F751D0A3}" destId="{DB3B5A27-CD65-4CA0-8DE5-4A4ADDF9B3FB}" srcOrd="1" destOrd="0" presId="urn:microsoft.com/office/officeart/2005/8/layout/hierarchy2"/>
    <dgm:cxn modelId="{200539D0-7B14-4016-8B18-1F5F88BE9A48}" type="presParOf" srcId="{DB3B5A27-CD65-4CA0-8DE5-4A4ADDF9B3FB}" destId="{2F97849F-6B0D-44C9-805E-1C1CC2F16DAD}" srcOrd="0" destOrd="0" presId="urn:microsoft.com/office/officeart/2005/8/layout/hierarchy2"/>
    <dgm:cxn modelId="{F668ACAC-6B3E-4524-96E8-C32C51E07D46}" type="presParOf" srcId="{2F97849F-6B0D-44C9-805E-1C1CC2F16DAD}" destId="{972A740F-213C-411B-BEBD-3EC1287829BF}" srcOrd="0" destOrd="0" presId="urn:microsoft.com/office/officeart/2005/8/layout/hierarchy2"/>
    <dgm:cxn modelId="{DBDAF799-EE67-4479-8CA7-A7FE0E988BD0}" type="presParOf" srcId="{DB3B5A27-CD65-4CA0-8DE5-4A4ADDF9B3FB}" destId="{2E971A57-AD0F-48E8-BCA7-A93E8FF5DA9D}" srcOrd="1" destOrd="0" presId="urn:microsoft.com/office/officeart/2005/8/layout/hierarchy2"/>
    <dgm:cxn modelId="{ABB80D15-4A78-4E0B-977E-7AAA8CAD7F96}" type="presParOf" srcId="{2E971A57-AD0F-48E8-BCA7-A93E8FF5DA9D}" destId="{50D8FB39-AF08-4DAC-AE67-7D4B431BF234}" srcOrd="0" destOrd="0" presId="urn:microsoft.com/office/officeart/2005/8/layout/hierarchy2"/>
    <dgm:cxn modelId="{C4DAFEEE-3A05-4E0A-8619-E815048E2954}" type="presParOf" srcId="{2E971A57-AD0F-48E8-BCA7-A93E8FF5DA9D}" destId="{4CC4F74A-E3A1-4AAC-A4F0-4BAF3FB5D6B8}" srcOrd="1" destOrd="0" presId="urn:microsoft.com/office/officeart/2005/8/layout/hierarchy2"/>
    <dgm:cxn modelId="{3467B7E8-036B-41E8-BA74-E162F877FA5C}" type="presParOf" srcId="{4CC4F74A-E3A1-4AAC-A4F0-4BAF3FB5D6B8}" destId="{E4947471-062E-4DC0-84D0-59F8F2406255}" srcOrd="0" destOrd="0" presId="urn:microsoft.com/office/officeart/2005/8/layout/hierarchy2"/>
    <dgm:cxn modelId="{C159E09C-690D-41C4-A3EA-0CADF19DB997}" type="presParOf" srcId="{E4947471-062E-4DC0-84D0-59F8F2406255}" destId="{1AB8B945-8808-4C57-91A5-640C8B5592FC}" srcOrd="0" destOrd="0" presId="urn:microsoft.com/office/officeart/2005/8/layout/hierarchy2"/>
    <dgm:cxn modelId="{D20A2A89-5E05-42F8-9EB1-D9FCA89B810C}" type="presParOf" srcId="{4CC4F74A-E3A1-4AAC-A4F0-4BAF3FB5D6B8}" destId="{86FE45DC-FE72-49FF-BBC0-52FBA8708348}" srcOrd="1" destOrd="0" presId="urn:microsoft.com/office/officeart/2005/8/layout/hierarchy2"/>
    <dgm:cxn modelId="{2B7E2CF0-48BA-4021-9BBB-382F2E0A0419}" type="presParOf" srcId="{86FE45DC-FE72-49FF-BBC0-52FBA8708348}" destId="{B5F1E6E8-95CA-4EC9-A249-23647A61D81F}" srcOrd="0" destOrd="0" presId="urn:microsoft.com/office/officeart/2005/8/layout/hierarchy2"/>
    <dgm:cxn modelId="{B2641275-6482-4A42-8C2E-B12C19E889DA}" type="presParOf" srcId="{86FE45DC-FE72-49FF-BBC0-52FBA8708348}" destId="{235D0FC4-82E5-4612-8CD6-D3CDDEFC36B8}" srcOrd="1" destOrd="0" presId="urn:microsoft.com/office/officeart/2005/8/layout/hierarchy2"/>
    <dgm:cxn modelId="{06834BF5-FA32-47F0-902C-25EA82AFFEE6}" type="presParOf" srcId="{4CC4F74A-E3A1-4AAC-A4F0-4BAF3FB5D6B8}" destId="{F35F3D4B-B1B1-4121-ABF7-17FA37C09083}" srcOrd="2" destOrd="0" presId="urn:microsoft.com/office/officeart/2005/8/layout/hierarchy2"/>
    <dgm:cxn modelId="{D39A35D8-5B87-4104-8818-76A07B020DEE}" type="presParOf" srcId="{F35F3D4B-B1B1-4121-ABF7-17FA37C09083}" destId="{25A62350-D587-4144-8A13-9B03D67DF5AE}" srcOrd="0" destOrd="0" presId="urn:microsoft.com/office/officeart/2005/8/layout/hierarchy2"/>
    <dgm:cxn modelId="{4FF1B6AA-329C-45A0-8483-350CD1DC1926}" type="presParOf" srcId="{4CC4F74A-E3A1-4AAC-A4F0-4BAF3FB5D6B8}" destId="{7CD66D77-5B15-40BC-8286-F3C703E5D1C6}" srcOrd="3" destOrd="0" presId="urn:microsoft.com/office/officeart/2005/8/layout/hierarchy2"/>
    <dgm:cxn modelId="{BACA3A03-8B9C-4739-8F96-34902B8987D8}" type="presParOf" srcId="{7CD66D77-5B15-40BC-8286-F3C703E5D1C6}" destId="{497AC66F-A599-4DB6-A978-E1C769ACB8D7}" srcOrd="0" destOrd="0" presId="urn:microsoft.com/office/officeart/2005/8/layout/hierarchy2"/>
    <dgm:cxn modelId="{03CA0117-C275-47CF-B3C6-C64E5E37B612}" type="presParOf" srcId="{7CD66D77-5B15-40BC-8286-F3C703E5D1C6}" destId="{0870BA73-53B5-46BE-BBB5-3EDBA6A2EC2C}" srcOrd="1" destOrd="0" presId="urn:microsoft.com/office/officeart/2005/8/layout/hierarchy2"/>
    <dgm:cxn modelId="{C220E215-CA1C-4B84-AFE7-479E68EEFE7D}" type="presParOf" srcId="{DB3B5A27-CD65-4CA0-8DE5-4A4ADDF9B3FB}" destId="{7351A04D-0F34-43DE-A24D-13EDA610B637}" srcOrd="2" destOrd="0" presId="urn:microsoft.com/office/officeart/2005/8/layout/hierarchy2"/>
    <dgm:cxn modelId="{3FD3FBB1-8849-4117-A707-A1AF5EAF1DB7}" type="presParOf" srcId="{7351A04D-0F34-43DE-A24D-13EDA610B637}" destId="{68060DCF-83E0-4968-8D10-B21918CD813C}" srcOrd="0" destOrd="0" presId="urn:microsoft.com/office/officeart/2005/8/layout/hierarchy2"/>
    <dgm:cxn modelId="{18336611-FA1C-4984-BFA5-E041A0A98F92}" type="presParOf" srcId="{DB3B5A27-CD65-4CA0-8DE5-4A4ADDF9B3FB}" destId="{32E3BD40-F596-4654-879F-0EE833181ECC}" srcOrd="3" destOrd="0" presId="urn:microsoft.com/office/officeart/2005/8/layout/hierarchy2"/>
    <dgm:cxn modelId="{AF060C8E-8B8F-4620-9541-196F315A46FF}" type="presParOf" srcId="{32E3BD40-F596-4654-879F-0EE833181ECC}" destId="{CD59A265-9FEC-4D22-BCE5-11D649D47120}" srcOrd="0" destOrd="0" presId="urn:microsoft.com/office/officeart/2005/8/layout/hierarchy2"/>
    <dgm:cxn modelId="{2A4F7A1C-2A5D-4046-A16B-F49863597CB3}" type="presParOf" srcId="{32E3BD40-F596-4654-879F-0EE833181ECC}" destId="{93228934-0992-4B3E-B430-F9BBB47F79D3}" srcOrd="1" destOrd="0" presId="urn:microsoft.com/office/officeart/2005/8/layout/hierarchy2"/>
    <dgm:cxn modelId="{782D34F9-5F0F-426B-B08F-4B7D8A2C1C44}" type="presParOf" srcId="{93228934-0992-4B3E-B430-F9BBB47F79D3}" destId="{837DCDBA-788B-4ACF-A0CC-8156ABAEABE4}" srcOrd="0" destOrd="0" presId="urn:microsoft.com/office/officeart/2005/8/layout/hierarchy2"/>
    <dgm:cxn modelId="{D00F4636-1451-4EFD-B0C9-F7405B063D1E}" type="presParOf" srcId="{837DCDBA-788B-4ACF-A0CC-8156ABAEABE4}" destId="{1E2904D6-EE76-43A2-A9D4-85EA83EC8BDF}" srcOrd="0" destOrd="0" presId="urn:microsoft.com/office/officeart/2005/8/layout/hierarchy2"/>
    <dgm:cxn modelId="{4FEF4460-FEAC-41FE-A8F0-50D92D3A4D97}" type="presParOf" srcId="{93228934-0992-4B3E-B430-F9BBB47F79D3}" destId="{7A3DC264-8EB6-4684-BE98-C1E85587CDD2}" srcOrd="1" destOrd="0" presId="urn:microsoft.com/office/officeart/2005/8/layout/hierarchy2"/>
    <dgm:cxn modelId="{80B2D23A-1927-4CC7-B009-42480872F23A}" type="presParOf" srcId="{7A3DC264-8EB6-4684-BE98-C1E85587CDD2}" destId="{A526956B-4517-442E-B704-30B258176153}" srcOrd="0" destOrd="0" presId="urn:microsoft.com/office/officeart/2005/8/layout/hierarchy2"/>
    <dgm:cxn modelId="{E5E50D2A-8BC1-4E4F-B245-EAD79A6CBCE5}" type="presParOf" srcId="{7A3DC264-8EB6-4684-BE98-C1E85587CDD2}" destId="{FAFCB0B2-B04F-40AD-94D5-093C2382001B}" srcOrd="1" destOrd="0" presId="urn:microsoft.com/office/officeart/2005/8/layout/hierarchy2"/>
    <dgm:cxn modelId="{AD1043CA-F964-4001-9FBC-C0CEAA0B8B0C}" type="presParOf" srcId="{93228934-0992-4B3E-B430-F9BBB47F79D3}" destId="{479D4B62-E88A-42D6-9F8E-87B8D27C90F8}" srcOrd="2" destOrd="0" presId="urn:microsoft.com/office/officeart/2005/8/layout/hierarchy2"/>
    <dgm:cxn modelId="{9C45BEF5-E526-4DB1-B3E9-007CC45D4957}" type="presParOf" srcId="{479D4B62-E88A-42D6-9F8E-87B8D27C90F8}" destId="{25F13824-A700-43CE-A1B0-766FAADB3C77}" srcOrd="0" destOrd="0" presId="urn:microsoft.com/office/officeart/2005/8/layout/hierarchy2"/>
    <dgm:cxn modelId="{0C901574-EFF3-490D-B728-B2D6360FD1CE}" type="presParOf" srcId="{93228934-0992-4B3E-B430-F9BBB47F79D3}" destId="{1F048BC4-45F6-4A0E-AEFF-AB3E69EF81C1}" srcOrd="3" destOrd="0" presId="urn:microsoft.com/office/officeart/2005/8/layout/hierarchy2"/>
    <dgm:cxn modelId="{7E8381C7-7542-4224-B272-6FEE62A976E2}" type="presParOf" srcId="{1F048BC4-45F6-4A0E-AEFF-AB3E69EF81C1}" destId="{EADC672C-5485-44B0-BC0A-9EADAD18F946}" srcOrd="0" destOrd="0" presId="urn:microsoft.com/office/officeart/2005/8/layout/hierarchy2"/>
    <dgm:cxn modelId="{D28BA42B-A4CA-4732-98DA-B3D5E0AFC660}" type="presParOf" srcId="{1F048BC4-45F6-4A0E-AEFF-AB3E69EF81C1}" destId="{9ED2E64D-A9C9-4CA0-9D73-8D31A0595665}" srcOrd="1" destOrd="0" presId="urn:microsoft.com/office/officeart/2005/8/layout/hierarchy2"/>
    <dgm:cxn modelId="{CC6E619B-DC4F-44DD-A36B-E362E0CBB81B}" type="presParOf" srcId="{DB3B5A27-CD65-4CA0-8DE5-4A4ADDF9B3FB}" destId="{2ECD567E-0000-4307-A512-B2BCDDB6F118}" srcOrd="4" destOrd="0" presId="urn:microsoft.com/office/officeart/2005/8/layout/hierarchy2"/>
    <dgm:cxn modelId="{03039C9B-16BF-4CC7-8922-E3811F696CED}" type="presParOf" srcId="{2ECD567E-0000-4307-A512-B2BCDDB6F118}" destId="{BF991772-9FD6-4ACB-8BE7-E0D1EE4D4884}" srcOrd="0" destOrd="0" presId="urn:microsoft.com/office/officeart/2005/8/layout/hierarchy2"/>
    <dgm:cxn modelId="{AE7F5033-2A90-4F68-A47B-4FC5A5C25E3C}" type="presParOf" srcId="{DB3B5A27-CD65-4CA0-8DE5-4A4ADDF9B3FB}" destId="{B36FFF51-D633-4F10-86E0-CD7719F191CE}" srcOrd="5" destOrd="0" presId="urn:microsoft.com/office/officeart/2005/8/layout/hierarchy2"/>
    <dgm:cxn modelId="{B31EC378-3F02-4E4B-B4A7-079823CCB541}" type="presParOf" srcId="{B36FFF51-D633-4F10-86E0-CD7719F191CE}" destId="{C78BADAF-BCF5-403E-9FE5-6377D1D2E51D}" srcOrd="0" destOrd="0" presId="urn:microsoft.com/office/officeart/2005/8/layout/hierarchy2"/>
    <dgm:cxn modelId="{50988A57-4A6A-4AE9-9DC9-341E2C68929A}" type="presParOf" srcId="{B36FFF51-D633-4F10-86E0-CD7719F191CE}" destId="{0236231C-35F1-4C85-9185-F2DAE9797EEC}" srcOrd="1" destOrd="0" presId="urn:microsoft.com/office/officeart/2005/8/layout/hierarchy2"/>
    <dgm:cxn modelId="{0E9D0716-B6CB-4BD1-B050-9947FBD2E179}" type="presParOf" srcId="{0236231C-35F1-4C85-9185-F2DAE9797EEC}" destId="{8C64F9CD-ABF7-4973-BBB6-0A314A0E1A9D}" srcOrd="0" destOrd="0" presId="urn:microsoft.com/office/officeart/2005/8/layout/hierarchy2"/>
    <dgm:cxn modelId="{E0585657-8483-40CA-8EFE-5F9C43678DCE}" type="presParOf" srcId="{8C64F9CD-ABF7-4973-BBB6-0A314A0E1A9D}" destId="{B24B0AE1-CA42-4E09-A7B5-B3193BC4C2EF}" srcOrd="0" destOrd="0" presId="urn:microsoft.com/office/officeart/2005/8/layout/hierarchy2"/>
    <dgm:cxn modelId="{CCFF7B0B-01D7-4718-9E92-D18A0966FB08}" type="presParOf" srcId="{0236231C-35F1-4C85-9185-F2DAE9797EEC}" destId="{B09892C2-511F-48E3-8BC7-6ED1A5798698}" srcOrd="1" destOrd="0" presId="urn:microsoft.com/office/officeart/2005/8/layout/hierarchy2"/>
    <dgm:cxn modelId="{455ED9A6-5D5B-4A81-AA08-2A0D65D16F9D}" type="presParOf" srcId="{B09892C2-511F-48E3-8BC7-6ED1A5798698}" destId="{7A928489-B6EE-4161-9A38-99CB85B9EE4A}" srcOrd="0" destOrd="0" presId="urn:microsoft.com/office/officeart/2005/8/layout/hierarchy2"/>
    <dgm:cxn modelId="{97BBE78B-B295-410C-80C7-A8F5C1BA871E}" type="presParOf" srcId="{B09892C2-511F-48E3-8BC7-6ED1A5798698}" destId="{848597A2-EE63-4322-8B05-25C2A1E34ABE}" srcOrd="1" destOrd="0" presId="urn:microsoft.com/office/officeart/2005/8/layout/hierarchy2"/>
    <dgm:cxn modelId="{203D9F4C-C935-4F60-B235-255CCE13CA06}" type="presParOf" srcId="{0236231C-35F1-4C85-9185-F2DAE9797EEC}" destId="{25336A97-91DB-4305-9160-BC27453ECCE7}" srcOrd="2" destOrd="0" presId="urn:microsoft.com/office/officeart/2005/8/layout/hierarchy2"/>
    <dgm:cxn modelId="{C6713B4D-CAD5-407F-9789-2D9F0DC211BF}" type="presParOf" srcId="{25336A97-91DB-4305-9160-BC27453ECCE7}" destId="{EEAD6BFF-B5A0-4F5A-AD47-DBF8835EDC97}" srcOrd="0" destOrd="0" presId="urn:microsoft.com/office/officeart/2005/8/layout/hierarchy2"/>
    <dgm:cxn modelId="{A4F1F667-E20F-4FDC-9187-19138AD4E939}" type="presParOf" srcId="{0236231C-35F1-4C85-9185-F2DAE9797EEC}" destId="{E83BEE26-5155-4290-845F-3EC537B1B789}" srcOrd="3" destOrd="0" presId="urn:microsoft.com/office/officeart/2005/8/layout/hierarchy2"/>
    <dgm:cxn modelId="{C36EC055-6047-4373-8FC6-92AF80F60533}" type="presParOf" srcId="{E83BEE26-5155-4290-845F-3EC537B1B789}" destId="{1AAEA8DE-E8E9-485C-90E9-B1433FCB8769}" srcOrd="0" destOrd="0" presId="urn:microsoft.com/office/officeart/2005/8/layout/hierarchy2"/>
    <dgm:cxn modelId="{E1B9B4CA-B834-4FC9-98B8-634B58F2F84E}" type="presParOf" srcId="{E83BEE26-5155-4290-845F-3EC537B1B789}" destId="{90288A03-F232-4CF9-8EAC-6C55DF7CC757}" srcOrd="1" destOrd="0" presId="urn:microsoft.com/office/officeart/2005/8/layout/hierarchy2"/>
    <dgm:cxn modelId="{F0BC7008-4E7F-42E6-9F0B-ABDF365D41C5}" type="presParOf" srcId="{DB3B5A27-CD65-4CA0-8DE5-4A4ADDF9B3FB}" destId="{A0532C61-F5C8-418A-9629-9238009588E2}" srcOrd="6" destOrd="0" presId="urn:microsoft.com/office/officeart/2005/8/layout/hierarchy2"/>
    <dgm:cxn modelId="{45A066F9-349E-4955-8BEF-C8CB0D015276}" type="presParOf" srcId="{A0532C61-F5C8-418A-9629-9238009588E2}" destId="{1A5A176A-35C5-48F6-B9FD-E7F98E54E08F}" srcOrd="0" destOrd="0" presId="urn:microsoft.com/office/officeart/2005/8/layout/hierarchy2"/>
    <dgm:cxn modelId="{60788E29-3AD1-43D2-88BF-12D1875728E6}" type="presParOf" srcId="{DB3B5A27-CD65-4CA0-8DE5-4A4ADDF9B3FB}" destId="{C11B3372-6318-4366-89BB-A058867FD309}" srcOrd="7" destOrd="0" presId="urn:microsoft.com/office/officeart/2005/8/layout/hierarchy2"/>
    <dgm:cxn modelId="{6F95EF06-6318-424D-8FFD-473676EDA5E9}" type="presParOf" srcId="{C11B3372-6318-4366-89BB-A058867FD309}" destId="{DE915F00-0B26-464E-AF1D-9D66AB6EA919}" srcOrd="0" destOrd="0" presId="urn:microsoft.com/office/officeart/2005/8/layout/hierarchy2"/>
    <dgm:cxn modelId="{A202951D-F0A1-4884-B6FD-09B4F31FBD86}" type="presParOf" srcId="{C11B3372-6318-4366-89BB-A058867FD309}" destId="{00E3EB2F-17E5-4AC3-82BF-40B490F80925}" srcOrd="1" destOrd="0" presId="urn:microsoft.com/office/officeart/2005/8/layout/hierarchy2"/>
    <dgm:cxn modelId="{A8ED6B60-E188-4695-B57E-FAADA9E43A5C}" type="presParOf" srcId="{00E3EB2F-17E5-4AC3-82BF-40B490F80925}" destId="{DD450207-5400-4781-AA2A-83F138347437}" srcOrd="0" destOrd="0" presId="urn:microsoft.com/office/officeart/2005/8/layout/hierarchy2"/>
    <dgm:cxn modelId="{0F077E1D-CECA-46A5-9187-16B63DDBA9A2}" type="presParOf" srcId="{DD450207-5400-4781-AA2A-83F138347437}" destId="{55EA4FF8-FB54-425B-88E4-C4D77988CB86}" srcOrd="0" destOrd="0" presId="urn:microsoft.com/office/officeart/2005/8/layout/hierarchy2"/>
    <dgm:cxn modelId="{53BDADD1-47A5-4BDF-89DC-64C7D3C2F14B}" type="presParOf" srcId="{00E3EB2F-17E5-4AC3-82BF-40B490F80925}" destId="{C72D14AC-A52E-4EF1-80A3-61C862F76BE2}" srcOrd="1" destOrd="0" presId="urn:microsoft.com/office/officeart/2005/8/layout/hierarchy2"/>
    <dgm:cxn modelId="{C9E8BADC-A668-43AD-AF9B-1BCF29946B82}" type="presParOf" srcId="{C72D14AC-A52E-4EF1-80A3-61C862F76BE2}" destId="{40F4CE51-F784-444C-B979-10A661C4559F}" srcOrd="0" destOrd="0" presId="urn:microsoft.com/office/officeart/2005/8/layout/hierarchy2"/>
    <dgm:cxn modelId="{841005E5-C336-40B3-AC55-530DDA1D1DD2}" type="presParOf" srcId="{C72D14AC-A52E-4EF1-80A3-61C862F76BE2}" destId="{B067B91A-E8DC-4387-86E9-80DDFBF91D4E}" srcOrd="1" destOrd="0" presId="urn:microsoft.com/office/officeart/2005/8/layout/hierarchy2"/>
    <dgm:cxn modelId="{75175FF4-EE8A-455D-B4E5-CA1FD4E73C06}" type="presParOf" srcId="{00E3EB2F-17E5-4AC3-82BF-40B490F80925}" destId="{FFDE9B31-5E20-451D-9A8A-E1CF271CDECE}" srcOrd="2" destOrd="0" presId="urn:microsoft.com/office/officeart/2005/8/layout/hierarchy2"/>
    <dgm:cxn modelId="{6EAE6A81-2487-4A78-A32D-F481F986D9EF}" type="presParOf" srcId="{FFDE9B31-5E20-451D-9A8A-E1CF271CDECE}" destId="{D95E2290-1119-4A2D-918B-47ABC121C0EF}" srcOrd="0" destOrd="0" presId="urn:microsoft.com/office/officeart/2005/8/layout/hierarchy2"/>
    <dgm:cxn modelId="{0CBDC8DD-60EA-4165-B238-DC0823B08FB5}" type="presParOf" srcId="{00E3EB2F-17E5-4AC3-82BF-40B490F80925}" destId="{F17B336F-CFD9-4318-88D5-7B27039805FE}" srcOrd="3" destOrd="0" presId="urn:microsoft.com/office/officeart/2005/8/layout/hierarchy2"/>
    <dgm:cxn modelId="{EFA4581D-D1DF-482B-8F7E-D98148B44831}" type="presParOf" srcId="{F17B336F-CFD9-4318-88D5-7B27039805FE}" destId="{B68AF759-DA9A-4F15-A745-5732BFF2B855}" srcOrd="0" destOrd="0" presId="urn:microsoft.com/office/officeart/2005/8/layout/hierarchy2"/>
    <dgm:cxn modelId="{D3E0CA69-B95F-4A2A-9387-6102D7026E27}" type="presParOf" srcId="{F17B336F-CFD9-4318-88D5-7B27039805FE}" destId="{489FC64D-B79D-46B1-AE71-24C5585538BC}" srcOrd="1" destOrd="0" presId="urn:microsoft.com/office/officeart/2005/8/layout/hierarchy2"/>
    <dgm:cxn modelId="{2C2E2FE5-CF38-4207-A1BB-1C0941E20864}" type="presParOf" srcId="{DB3B5A27-CD65-4CA0-8DE5-4A4ADDF9B3FB}" destId="{D147E19A-AE34-4490-9795-516A46B61C65}" srcOrd="8" destOrd="0" presId="urn:microsoft.com/office/officeart/2005/8/layout/hierarchy2"/>
    <dgm:cxn modelId="{588F3C97-D3B0-439E-A72F-FBFDA28BB92B}" type="presParOf" srcId="{D147E19A-AE34-4490-9795-516A46B61C65}" destId="{041A76A6-DE59-4444-A742-A95F417C1DF5}" srcOrd="0" destOrd="0" presId="urn:microsoft.com/office/officeart/2005/8/layout/hierarchy2"/>
    <dgm:cxn modelId="{65215F59-6432-4533-ACBF-1DBEF9C393A7}" type="presParOf" srcId="{DB3B5A27-CD65-4CA0-8DE5-4A4ADDF9B3FB}" destId="{65176FCC-011A-451B-A9D0-F4725729C3A9}" srcOrd="9" destOrd="0" presId="urn:microsoft.com/office/officeart/2005/8/layout/hierarchy2"/>
    <dgm:cxn modelId="{E56B0A04-EA5F-4E0C-809C-1C9FF1CAAB68}" type="presParOf" srcId="{65176FCC-011A-451B-A9D0-F4725729C3A9}" destId="{424E62F1-A5EF-46BE-AF2C-88E52EDD8859}" srcOrd="0" destOrd="0" presId="urn:microsoft.com/office/officeart/2005/8/layout/hierarchy2"/>
    <dgm:cxn modelId="{E9E3C62E-0B63-4D08-A83B-DCE5768CCBF6}" type="presParOf" srcId="{65176FCC-011A-451B-A9D0-F4725729C3A9}" destId="{C4C810F3-59FC-4E3A-A46D-B1DEB9D0C1BD}" srcOrd="1" destOrd="0" presId="urn:microsoft.com/office/officeart/2005/8/layout/hierarchy2"/>
    <dgm:cxn modelId="{8069C50B-704E-41CA-BA5E-2B86ECB73E2A}" type="presParOf" srcId="{C4C810F3-59FC-4E3A-A46D-B1DEB9D0C1BD}" destId="{B6D78326-3CB5-47AC-9B90-0E0983F062DB}" srcOrd="0" destOrd="0" presId="urn:microsoft.com/office/officeart/2005/8/layout/hierarchy2"/>
    <dgm:cxn modelId="{77D824E3-90A6-402A-8351-AFEA381A9649}" type="presParOf" srcId="{B6D78326-3CB5-47AC-9B90-0E0983F062DB}" destId="{E11356BD-4157-4F0B-8BFA-02B1CA0AE1DE}" srcOrd="0" destOrd="0" presId="urn:microsoft.com/office/officeart/2005/8/layout/hierarchy2"/>
    <dgm:cxn modelId="{8B8FB75F-1E02-4476-A303-2F4FE1945A50}" type="presParOf" srcId="{C4C810F3-59FC-4E3A-A46D-B1DEB9D0C1BD}" destId="{383EBCB6-9219-4D73-8527-4A5A272ECA82}" srcOrd="1" destOrd="0" presId="urn:microsoft.com/office/officeart/2005/8/layout/hierarchy2"/>
    <dgm:cxn modelId="{AF01A41D-05CE-4692-9453-9E0B1C3943EB}" type="presParOf" srcId="{383EBCB6-9219-4D73-8527-4A5A272ECA82}" destId="{C5DBC6E5-D72C-4A38-9762-A387158CC198}" srcOrd="0" destOrd="0" presId="urn:microsoft.com/office/officeart/2005/8/layout/hierarchy2"/>
    <dgm:cxn modelId="{453F73F9-4DA8-451A-92DF-79FC661A1020}" type="presParOf" srcId="{383EBCB6-9219-4D73-8527-4A5A272ECA82}" destId="{7066C3B9-3BE5-48D2-B689-94E015EB6DD1}" srcOrd="1" destOrd="0" presId="urn:microsoft.com/office/officeart/2005/8/layout/hierarchy2"/>
    <dgm:cxn modelId="{406D1740-74FD-44C7-B721-05032ED04187}" type="presParOf" srcId="{C4C810F3-59FC-4E3A-A46D-B1DEB9D0C1BD}" destId="{21C5A905-285F-416C-A990-8B27E589A4AC}" srcOrd="2" destOrd="0" presId="urn:microsoft.com/office/officeart/2005/8/layout/hierarchy2"/>
    <dgm:cxn modelId="{86FAA452-D78D-4E5F-91DB-7440B1BA3A37}" type="presParOf" srcId="{21C5A905-285F-416C-A990-8B27E589A4AC}" destId="{59B451B4-FB60-471F-BA58-FF8D42E0E8D4}" srcOrd="0" destOrd="0" presId="urn:microsoft.com/office/officeart/2005/8/layout/hierarchy2"/>
    <dgm:cxn modelId="{3122B674-FF9D-49FB-BEC3-43DD16128FA9}" type="presParOf" srcId="{C4C810F3-59FC-4E3A-A46D-B1DEB9D0C1BD}" destId="{87EF7113-C399-4819-BECA-1694C001657B}" srcOrd="3" destOrd="0" presId="urn:microsoft.com/office/officeart/2005/8/layout/hierarchy2"/>
    <dgm:cxn modelId="{8B6A9C79-BC58-4594-BD3E-A9AA36A8FF34}" type="presParOf" srcId="{87EF7113-C399-4819-BECA-1694C001657B}" destId="{B6248664-FE2F-4E08-82F6-0E9B53DF1DB5}" srcOrd="0" destOrd="0" presId="urn:microsoft.com/office/officeart/2005/8/layout/hierarchy2"/>
    <dgm:cxn modelId="{F991A066-F1FE-4725-9682-1317E66972E2}" type="presParOf" srcId="{87EF7113-C399-4819-BECA-1694C001657B}" destId="{C79DD0FD-5AAD-4AC3-96A5-2EF597914D75}" srcOrd="1" destOrd="0" presId="urn:microsoft.com/office/officeart/2005/8/layout/hierarchy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D2E608-8CF1-4E32-8774-F26B23C6CF32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ED6942-3BC8-4B7D-A355-605B2E84F229}">
      <dgm:prSet phldrT="[Text]"/>
      <dgm:spPr/>
      <dgm:t>
        <a:bodyPr/>
        <a:lstStyle/>
        <a:p>
          <a:r>
            <a:rPr lang="en-US" dirty="0" smtClean="0"/>
            <a:t>Powerful Subscriber Management</a:t>
          </a:r>
          <a:endParaRPr lang="en-US" dirty="0"/>
        </a:p>
      </dgm:t>
    </dgm:pt>
    <dgm:pt modelId="{F8C63F33-36C7-40FC-8228-EF649D2991BE}" type="parTrans" cxnId="{AFA86B8D-98CD-48EB-8BC6-CA600507D17A}">
      <dgm:prSet/>
      <dgm:spPr/>
      <dgm:t>
        <a:bodyPr/>
        <a:lstStyle/>
        <a:p>
          <a:endParaRPr lang="en-US"/>
        </a:p>
      </dgm:t>
    </dgm:pt>
    <dgm:pt modelId="{4128DC6C-DB57-48D8-97C4-66130AEAF1B2}" type="sibTrans" cxnId="{AFA86B8D-98CD-48EB-8BC6-CA600507D17A}">
      <dgm:prSet/>
      <dgm:spPr/>
      <dgm:t>
        <a:bodyPr/>
        <a:lstStyle/>
        <a:p>
          <a:endParaRPr lang="en-US"/>
        </a:p>
      </dgm:t>
    </dgm:pt>
    <dgm:pt modelId="{F182B349-1D71-4379-AE62-31E4D8604688}">
      <dgm:prSet phldrT="[Text]" custT="1"/>
      <dgm:spPr/>
      <dgm:t>
        <a:bodyPr/>
        <a:lstStyle/>
        <a:p>
          <a:r>
            <a:rPr lang="en-US" sz="1200" dirty="0" smtClean="0"/>
            <a:t>Easy to</a:t>
          </a:r>
        </a:p>
        <a:p>
          <a:r>
            <a:rPr lang="en-US" sz="1200" dirty="0" smtClean="0"/>
            <a:t> Configure</a:t>
          </a:r>
          <a:endParaRPr lang="en-US" sz="1200" dirty="0"/>
        </a:p>
      </dgm:t>
    </dgm:pt>
    <dgm:pt modelId="{E16E3B51-E180-463D-ADA6-A72B4773644B}" type="parTrans" cxnId="{0E875229-ACFC-4206-A3A2-44F04DE4C38B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E8ECAAC-3512-44E6-887C-721E9848D5DB}" type="sibTrans" cxnId="{0E875229-ACFC-4206-A3A2-44F04DE4C38B}">
      <dgm:prSet/>
      <dgm:spPr/>
      <dgm:t>
        <a:bodyPr/>
        <a:lstStyle/>
        <a:p>
          <a:endParaRPr lang="en-US"/>
        </a:p>
      </dgm:t>
    </dgm:pt>
    <dgm:pt modelId="{F9436B20-2B0F-4F96-B574-571E80EAD09C}">
      <dgm:prSet phldrT="[Text]" custT="1"/>
      <dgm:spPr/>
      <dgm:t>
        <a:bodyPr/>
        <a:lstStyle/>
        <a:p>
          <a:r>
            <a:rPr lang="en-US" sz="1200" dirty="0" smtClean="0"/>
            <a:t>Collections Management</a:t>
          </a:r>
          <a:endParaRPr lang="en-US" sz="1200" dirty="0"/>
        </a:p>
      </dgm:t>
    </dgm:pt>
    <dgm:pt modelId="{E67F5AEA-D502-466E-8FD6-D445A5B9AD80}" type="parTrans" cxnId="{A57B5BAD-F675-4510-906C-B107D65CF18E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4FE60D4-034E-4A92-AAE2-9694D31F1D42}" type="sibTrans" cxnId="{A57B5BAD-F675-4510-906C-B107D65CF18E}">
      <dgm:prSet/>
      <dgm:spPr/>
      <dgm:t>
        <a:bodyPr/>
        <a:lstStyle/>
        <a:p>
          <a:endParaRPr lang="en-US"/>
        </a:p>
      </dgm:t>
    </dgm:pt>
    <dgm:pt modelId="{C1D44411-ABD0-4F27-BE70-32849163E684}">
      <dgm:prSet phldrT="[Text]" custT="1"/>
      <dgm:spPr/>
      <dgm:t>
        <a:bodyPr/>
        <a:lstStyle/>
        <a:p>
          <a:r>
            <a:rPr lang="en-US" sz="1200" dirty="0" smtClean="0"/>
            <a:t>Revenue Recognition</a:t>
          </a:r>
          <a:endParaRPr lang="en-US" sz="1200" dirty="0"/>
        </a:p>
      </dgm:t>
    </dgm:pt>
    <dgm:pt modelId="{0B1C8F69-5B5C-4C6B-9B59-9A4F66E4EAF7}" type="parTrans" cxnId="{63A93B80-8950-474F-817A-627BC017458E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3D03853-1D5E-47C8-933F-FB0C046DDCFB}" type="sibTrans" cxnId="{63A93B80-8950-474F-817A-627BC017458E}">
      <dgm:prSet/>
      <dgm:spPr/>
      <dgm:t>
        <a:bodyPr/>
        <a:lstStyle/>
        <a:p>
          <a:endParaRPr lang="en-US"/>
        </a:p>
      </dgm:t>
    </dgm:pt>
    <dgm:pt modelId="{FBA854DD-5765-4F12-B374-56C88B337B20}">
      <dgm:prSet phldrT="[Text]" custT="1"/>
      <dgm:spPr/>
      <dgm:t>
        <a:bodyPr/>
        <a:lstStyle/>
        <a:p>
          <a:r>
            <a:rPr lang="en-US" sz="1200" dirty="0" smtClean="0"/>
            <a:t>Invoicing</a:t>
          </a:r>
          <a:endParaRPr lang="en-US" sz="1200" dirty="0"/>
        </a:p>
      </dgm:t>
    </dgm:pt>
    <dgm:pt modelId="{0D5E3BF2-2A83-4F86-9E80-B2F4B272F39E}" type="parTrans" cxnId="{FA9BF480-6C22-4F4B-8671-9BF8187A50F8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82FB378-C32F-4E86-B5AE-FD1099C3AFB6}" type="sibTrans" cxnId="{FA9BF480-6C22-4F4B-8671-9BF8187A50F8}">
      <dgm:prSet/>
      <dgm:spPr/>
      <dgm:t>
        <a:bodyPr/>
        <a:lstStyle/>
        <a:p>
          <a:endParaRPr lang="en-US"/>
        </a:p>
      </dgm:t>
    </dgm:pt>
    <dgm:pt modelId="{0F746A4A-D5AC-4CF3-8D30-D0A3E022C6B4}">
      <dgm:prSet phldrT="[Text]" custT="1"/>
      <dgm:spPr/>
      <dgm:t>
        <a:bodyPr/>
        <a:lstStyle/>
        <a:p>
          <a:r>
            <a:rPr lang="en-US" sz="1050" dirty="0" err="1" smtClean="0"/>
            <a:t>Flexbile</a:t>
          </a:r>
          <a:r>
            <a:rPr lang="en-US" sz="1050" dirty="0" smtClean="0"/>
            <a:t> billing cycles</a:t>
          </a:r>
          <a:endParaRPr lang="en-US" sz="1050" dirty="0"/>
        </a:p>
      </dgm:t>
    </dgm:pt>
    <dgm:pt modelId="{F7A74F3C-76B7-46E9-94E8-3327091CE997}" type="parTrans" cxnId="{6B852D0F-0804-42D4-B1F6-7D4DB3E94478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3A42A46-DE14-448F-8DB5-7DF795537646}" type="sibTrans" cxnId="{6B852D0F-0804-42D4-B1F6-7D4DB3E94478}">
      <dgm:prSet/>
      <dgm:spPr/>
      <dgm:t>
        <a:bodyPr/>
        <a:lstStyle/>
        <a:p>
          <a:endParaRPr lang="en-US"/>
        </a:p>
      </dgm:t>
    </dgm:pt>
    <dgm:pt modelId="{9F23FA6A-ED1D-4985-9763-6E1325D7F680}">
      <dgm:prSet phldrT="[Text]" custT="1"/>
      <dgm:spPr/>
      <dgm:t>
        <a:bodyPr/>
        <a:lstStyle/>
        <a:p>
          <a:r>
            <a:rPr lang="en-US" sz="1050" dirty="0" smtClean="0"/>
            <a:t>Improve Cash Flow</a:t>
          </a:r>
          <a:endParaRPr lang="en-US" sz="1050" dirty="0"/>
        </a:p>
      </dgm:t>
    </dgm:pt>
    <dgm:pt modelId="{A3AD2DC4-CA19-41F8-A859-F1D27E78882F}" type="parTrans" cxnId="{95A09C19-E34B-4BB1-B1FB-2A6898B99450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B11A993-EC75-469F-8F16-FEC4BF319708}" type="sibTrans" cxnId="{95A09C19-E34B-4BB1-B1FB-2A6898B99450}">
      <dgm:prSet/>
      <dgm:spPr/>
      <dgm:t>
        <a:bodyPr/>
        <a:lstStyle/>
        <a:p>
          <a:endParaRPr lang="en-US"/>
        </a:p>
      </dgm:t>
    </dgm:pt>
    <dgm:pt modelId="{92E7107A-5FB4-4BE4-AFF5-825F0D79A6AA}">
      <dgm:prSet phldrT="[Text]" custT="1"/>
      <dgm:spPr/>
      <dgm:t>
        <a:bodyPr/>
        <a:lstStyle/>
        <a:p>
          <a:r>
            <a:rPr lang="en-US" sz="1050" dirty="0" smtClean="0"/>
            <a:t>Bill on demand and in advance </a:t>
          </a:r>
          <a:endParaRPr lang="en-US" sz="1050" dirty="0"/>
        </a:p>
      </dgm:t>
    </dgm:pt>
    <dgm:pt modelId="{CADE13F2-F4B9-47CD-AF3A-A9B1F67D48AF}" type="parTrans" cxnId="{E8CBF918-CF47-47F6-BAD6-88FD66FFCEE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E2A07F45-9FF5-4754-8E23-C1FF92114F60}" type="sibTrans" cxnId="{E8CBF918-CF47-47F6-BAD6-88FD66FFCEE9}">
      <dgm:prSet/>
      <dgm:spPr/>
      <dgm:t>
        <a:bodyPr/>
        <a:lstStyle/>
        <a:p>
          <a:endParaRPr lang="en-US"/>
        </a:p>
      </dgm:t>
    </dgm:pt>
    <dgm:pt modelId="{D0B134F9-DA5A-428A-98D1-8970F7320D6A}">
      <dgm:prSet phldrT="[Text]" custT="1"/>
      <dgm:spPr/>
      <dgm:t>
        <a:bodyPr/>
        <a:lstStyle/>
        <a:p>
          <a:r>
            <a:rPr lang="en-US" sz="1050" dirty="0" smtClean="0"/>
            <a:t>Business Rules</a:t>
          </a:r>
          <a:endParaRPr lang="en-US" sz="1050" dirty="0"/>
        </a:p>
      </dgm:t>
    </dgm:pt>
    <dgm:pt modelId="{843E490E-8B11-4B6F-89F0-3FD820A09CC9}" type="parTrans" cxnId="{30E6B395-5826-4410-A1AD-EBE668614EE3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84F48744-DEF0-4ACF-874A-E089424BE176}" type="sibTrans" cxnId="{30E6B395-5826-4410-A1AD-EBE668614EE3}">
      <dgm:prSet/>
      <dgm:spPr/>
      <dgm:t>
        <a:bodyPr/>
        <a:lstStyle/>
        <a:p>
          <a:endParaRPr lang="en-US"/>
        </a:p>
      </dgm:t>
    </dgm:pt>
    <dgm:pt modelId="{36290E1B-B548-4ADA-B2CB-8270F49443EB}">
      <dgm:prSet phldrT="[Text]" custT="1"/>
      <dgm:spPr/>
      <dgm:t>
        <a:bodyPr/>
        <a:lstStyle/>
        <a:p>
          <a:r>
            <a:rPr lang="en-US" sz="1050" dirty="0" smtClean="0"/>
            <a:t>Summary and detailed invoices</a:t>
          </a:r>
          <a:endParaRPr lang="en-US" sz="1050" dirty="0"/>
        </a:p>
      </dgm:t>
    </dgm:pt>
    <dgm:pt modelId="{9496BD31-8B16-434C-ABCE-31F091350A2B}" type="parTrans" cxnId="{89BE5947-421C-40AD-A75C-22A8DF02933F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76BA662B-38A5-47F2-BF31-F3341CF69F5F}" type="sibTrans" cxnId="{89BE5947-421C-40AD-A75C-22A8DF02933F}">
      <dgm:prSet/>
      <dgm:spPr/>
      <dgm:t>
        <a:bodyPr/>
        <a:lstStyle/>
        <a:p>
          <a:endParaRPr lang="en-US"/>
        </a:p>
      </dgm:t>
    </dgm:pt>
    <dgm:pt modelId="{4973C27A-2168-42D9-B4AA-6DC2EB2A9452}">
      <dgm:prSet phldrT="[Text]" custT="1"/>
      <dgm:spPr/>
      <dgm:t>
        <a:bodyPr/>
        <a:lstStyle/>
        <a:p>
          <a:r>
            <a:rPr lang="en-US" sz="1050" dirty="0" smtClean="0"/>
            <a:t>S-Ox Compliance</a:t>
          </a:r>
          <a:endParaRPr lang="en-US" sz="1050" dirty="0"/>
        </a:p>
      </dgm:t>
    </dgm:pt>
    <dgm:pt modelId="{104B89D6-C072-4DBF-9FC0-1A2635BF26EE}" type="parTrans" cxnId="{CABCB41E-CEFE-4575-8995-62A6C0BEFF0E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09340056-8571-4966-A767-867791CF8005}" type="sibTrans" cxnId="{CABCB41E-CEFE-4575-8995-62A6C0BEFF0E}">
      <dgm:prSet/>
      <dgm:spPr/>
      <dgm:t>
        <a:bodyPr/>
        <a:lstStyle/>
        <a:p>
          <a:endParaRPr lang="en-US"/>
        </a:p>
      </dgm:t>
    </dgm:pt>
    <dgm:pt modelId="{7852EF35-CCE6-41EC-BDDB-B82F93FD61EF}">
      <dgm:prSet phldrT="[Text]" custT="1"/>
      <dgm:spPr/>
      <dgm:t>
        <a:bodyPr/>
        <a:lstStyle/>
        <a:p>
          <a:r>
            <a:rPr lang="en-US" sz="1200" dirty="0" smtClean="0"/>
            <a:t>G/L and </a:t>
          </a:r>
        </a:p>
        <a:p>
          <a:r>
            <a:rPr lang="en-US" sz="1200" dirty="0" smtClean="0"/>
            <a:t>Reporting</a:t>
          </a:r>
          <a:endParaRPr lang="en-US" sz="1200" dirty="0"/>
        </a:p>
      </dgm:t>
    </dgm:pt>
    <dgm:pt modelId="{7E46CBF8-2457-4EC4-A672-F3EFF9200448}" type="parTrans" cxnId="{C15884D3-15C7-454E-8C6F-8A529D82B18A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52735AD-1AC4-44E3-8318-0DFC392F2560}" type="sibTrans" cxnId="{C15884D3-15C7-454E-8C6F-8A529D82B18A}">
      <dgm:prSet/>
      <dgm:spPr/>
      <dgm:t>
        <a:bodyPr/>
        <a:lstStyle/>
        <a:p>
          <a:endParaRPr lang="en-US"/>
        </a:p>
      </dgm:t>
    </dgm:pt>
    <dgm:pt modelId="{89F15BD0-FAB8-4CAD-BC18-60E36045C3FB}">
      <dgm:prSet phldrT="[Text]" custT="1"/>
      <dgm:spPr/>
      <dgm:t>
        <a:bodyPr/>
        <a:lstStyle/>
        <a:p>
          <a:r>
            <a:rPr lang="en-US" sz="1050" dirty="0" smtClean="0"/>
            <a:t>Custom reports</a:t>
          </a:r>
          <a:endParaRPr lang="en-US" sz="1050" dirty="0"/>
        </a:p>
      </dgm:t>
    </dgm:pt>
    <dgm:pt modelId="{A86C84A4-D3D9-466D-A233-C4A0A29FDFE6}" type="parTrans" cxnId="{C69F5CC1-CDEF-42C0-93EB-8256CC9BB731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9F3A3D62-E6A9-4895-B949-3355D721EED5}" type="sibTrans" cxnId="{C69F5CC1-CDEF-42C0-93EB-8256CC9BB731}">
      <dgm:prSet/>
      <dgm:spPr/>
      <dgm:t>
        <a:bodyPr/>
        <a:lstStyle/>
        <a:p>
          <a:endParaRPr lang="en-US"/>
        </a:p>
      </dgm:t>
    </dgm:pt>
    <dgm:pt modelId="{48A6F31A-52EE-4CA7-A2B5-09D4E320B3F7}" type="pres">
      <dgm:prSet presAssocID="{88D2E608-8CF1-4E32-8774-F26B23C6CF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A2CC0-C7DF-4A33-916C-BF83F751D0A3}" type="pres">
      <dgm:prSet presAssocID="{1BED6942-3BC8-4B7D-A355-605B2E84F229}" presName="root1" presStyleCnt="0"/>
      <dgm:spPr/>
    </dgm:pt>
    <dgm:pt modelId="{2AB52B2D-BC90-4F97-A0CC-1AD4E630591F}" type="pres">
      <dgm:prSet presAssocID="{1BED6942-3BC8-4B7D-A355-605B2E84F229}" presName="LevelOneTextNode" presStyleLbl="node0" presStyleIdx="0" presStyleCnt="1" custFlipHor="1" custScaleX="112079" custLinFactX="-53245" custLinFactNeighborX="-100000" custLinFactNeighborY="41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B5A27-CD65-4CA0-8DE5-4A4ADDF9B3FB}" type="pres">
      <dgm:prSet presAssocID="{1BED6942-3BC8-4B7D-A355-605B2E84F229}" presName="level2hierChild" presStyleCnt="0"/>
      <dgm:spPr/>
    </dgm:pt>
    <dgm:pt modelId="{2F97849F-6B0D-44C9-805E-1C1CC2F16DAD}" type="pres">
      <dgm:prSet presAssocID="{E16E3B51-E180-463D-ADA6-A72B4773644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72A740F-213C-411B-BEBD-3EC1287829BF}" type="pres">
      <dgm:prSet presAssocID="{E16E3B51-E180-463D-ADA6-A72B4773644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E971A57-AD0F-48E8-BCA7-A93E8FF5DA9D}" type="pres">
      <dgm:prSet presAssocID="{F182B349-1D71-4379-AE62-31E4D8604688}" presName="root2" presStyleCnt="0"/>
      <dgm:spPr/>
    </dgm:pt>
    <dgm:pt modelId="{50D8FB39-AF08-4DAC-AE67-7D4B431BF234}" type="pres">
      <dgm:prSet presAssocID="{F182B349-1D71-4379-AE62-31E4D8604688}" presName="LevelTwoTextNode" presStyleLbl="node2" presStyleIdx="0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F74A-E3A1-4AAC-A4F0-4BAF3FB5D6B8}" type="pres">
      <dgm:prSet presAssocID="{F182B349-1D71-4379-AE62-31E4D8604688}" presName="level3hierChild" presStyleCnt="0"/>
      <dgm:spPr/>
    </dgm:pt>
    <dgm:pt modelId="{E4947471-062E-4DC0-84D0-59F8F2406255}" type="pres">
      <dgm:prSet presAssocID="{F7A74F3C-76B7-46E9-94E8-3327091CE997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1AB8B945-8808-4C57-91A5-640C8B5592FC}" type="pres">
      <dgm:prSet presAssocID="{F7A74F3C-76B7-46E9-94E8-3327091CE997}" presName="connTx" presStyleLbl="parChTrans1D3" presStyleIdx="0" presStyleCnt="7"/>
      <dgm:spPr/>
      <dgm:t>
        <a:bodyPr/>
        <a:lstStyle/>
        <a:p>
          <a:endParaRPr lang="en-US"/>
        </a:p>
      </dgm:t>
    </dgm:pt>
    <dgm:pt modelId="{86FE45DC-FE72-49FF-BBC0-52FBA8708348}" type="pres">
      <dgm:prSet presAssocID="{0F746A4A-D5AC-4CF3-8D30-D0A3E022C6B4}" presName="root2" presStyleCnt="0"/>
      <dgm:spPr/>
    </dgm:pt>
    <dgm:pt modelId="{B5F1E6E8-95CA-4EC9-A249-23647A61D81F}" type="pres">
      <dgm:prSet presAssocID="{0F746A4A-D5AC-4CF3-8D30-D0A3E022C6B4}" presName="LevelTwoTextNode" presStyleLbl="node3" presStyleIdx="0" presStyleCnt="7" custLinFactX="36553" custLinFactNeighborX="100000" custLinFactNeighborY="5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D0FC4-82E5-4612-8CD6-D3CDDEFC36B8}" type="pres">
      <dgm:prSet presAssocID="{0F746A4A-D5AC-4CF3-8D30-D0A3E022C6B4}" presName="level3hierChild" presStyleCnt="0"/>
      <dgm:spPr/>
    </dgm:pt>
    <dgm:pt modelId="{F35F3D4B-B1B1-4121-ABF7-17FA37C09083}" type="pres">
      <dgm:prSet presAssocID="{CADE13F2-F4B9-47CD-AF3A-A9B1F67D48AF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25A62350-D587-4144-8A13-9B03D67DF5AE}" type="pres">
      <dgm:prSet presAssocID="{CADE13F2-F4B9-47CD-AF3A-A9B1F67D48AF}" presName="connTx" presStyleLbl="parChTrans1D3" presStyleIdx="1" presStyleCnt="7"/>
      <dgm:spPr/>
      <dgm:t>
        <a:bodyPr/>
        <a:lstStyle/>
        <a:p>
          <a:endParaRPr lang="en-US"/>
        </a:p>
      </dgm:t>
    </dgm:pt>
    <dgm:pt modelId="{7CD66D77-5B15-40BC-8286-F3C703E5D1C6}" type="pres">
      <dgm:prSet presAssocID="{92E7107A-5FB4-4BE4-AFF5-825F0D79A6AA}" presName="root2" presStyleCnt="0"/>
      <dgm:spPr/>
    </dgm:pt>
    <dgm:pt modelId="{497AC66F-A599-4DB6-A978-E1C769ACB8D7}" type="pres">
      <dgm:prSet presAssocID="{92E7107A-5FB4-4BE4-AFF5-825F0D79A6AA}" presName="LevelTwoTextNode" presStyleLbl="node3" presStyleIdx="1" presStyleCnt="7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0BA73-53B5-46BE-BBB5-3EDBA6A2EC2C}" type="pres">
      <dgm:prSet presAssocID="{92E7107A-5FB4-4BE4-AFF5-825F0D79A6AA}" presName="level3hierChild" presStyleCnt="0"/>
      <dgm:spPr/>
    </dgm:pt>
    <dgm:pt modelId="{7351A04D-0F34-43DE-A24D-13EDA610B637}" type="pres">
      <dgm:prSet presAssocID="{E67F5AEA-D502-466E-8FD6-D445A5B9AD8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68060DCF-83E0-4968-8D10-B21918CD813C}" type="pres">
      <dgm:prSet presAssocID="{E67F5AEA-D502-466E-8FD6-D445A5B9AD8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2E3BD40-F596-4654-879F-0EE833181ECC}" type="pres">
      <dgm:prSet presAssocID="{F9436B20-2B0F-4F96-B574-571E80EAD09C}" presName="root2" presStyleCnt="0"/>
      <dgm:spPr/>
    </dgm:pt>
    <dgm:pt modelId="{CD59A265-9FEC-4D22-BCE5-11D649D47120}" type="pres">
      <dgm:prSet presAssocID="{F9436B20-2B0F-4F96-B574-571E80EAD09C}" presName="LevelTwoTextNode" presStyleLbl="node2" presStyleIdx="1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28934-0992-4B3E-B430-F9BBB47F79D3}" type="pres">
      <dgm:prSet presAssocID="{F9436B20-2B0F-4F96-B574-571E80EAD09C}" presName="level3hierChild" presStyleCnt="0"/>
      <dgm:spPr/>
    </dgm:pt>
    <dgm:pt modelId="{837DCDBA-788B-4ACF-A0CC-8156ABAEABE4}" type="pres">
      <dgm:prSet presAssocID="{A3AD2DC4-CA19-41F8-A859-F1D27E78882F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1E2904D6-EE76-43A2-A9D4-85EA83EC8BDF}" type="pres">
      <dgm:prSet presAssocID="{A3AD2DC4-CA19-41F8-A859-F1D27E78882F}" presName="connTx" presStyleLbl="parChTrans1D3" presStyleIdx="2" presStyleCnt="7"/>
      <dgm:spPr/>
      <dgm:t>
        <a:bodyPr/>
        <a:lstStyle/>
        <a:p>
          <a:endParaRPr lang="en-US"/>
        </a:p>
      </dgm:t>
    </dgm:pt>
    <dgm:pt modelId="{7A3DC264-8EB6-4684-BE98-C1E85587CDD2}" type="pres">
      <dgm:prSet presAssocID="{9F23FA6A-ED1D-4985-9763-6E1325D7F680}" presName="root2" presStyleCnt="0"/>
      <dgm:spPr/>
    </dgm:pt>
    <dgm:pt modelId="{A526956B-4517-442E-B704-30B258176153}" type="pres">
      <dgm:prSet presAssocID="{9F23FA6A-ED1D-4985-9763-6E1325D7F680}" presName="LevelTwoTextNode" presStyleLbl="node3" presStyleIdx="2" presStyleCnt="7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CB0B2-B04F-40AD-94D5-093C2382001B}" type="pres">
      <dgm:prSet presAssocID="{9F23FA6A-ED1D-4985-9763-6E1325D7F680}" presName="level3hierChild" presStyleCnt="0"/>
      <dgm:spPr/>
    </dgm:pt>
    <dgm:pt modelId="{2ECD567E-0000-4307-A512-B2BCDDB6F118}" type="pres">
      <dgm:prSet presAssocID="{0B1C8F69-5B5C-4C6B-9B59-9A4F66E4EAF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BF991772-9FD6-4ACB-8BE7-E0D1EE4D4884}" type="pres">
      <dgm:prSet presAssocID="{0B1C8F69-5B5C-4C6B-9B59-9A4F66E4EAF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36FFF51-D633-4F10-86E0-CD7719F191CE}" type="pres">
      <dgm:prSet presAssocID="{C1D44411-ABD0-4F27-BE70-32849163E684}" presName="root2" presStyleCnt="0"/>
      <dgm:spPr/>
    </dgm:pt>
    <dgm:pt modelId="{C78BADAF-BCF5-403E-9FE5-6377D1D2E51D}" type="pres">
      <dgm:prSet presAssocID="{C1D44411-ABD0-4F27-BE70-32849163E684}" presName="LevelTwoTextNode" presStyleLbl="node2" presStyleIdx="2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6231C-35F1-4C85-9185-F2DAE9797EEC}" type="pres">
      <dgm:prSet presAssocID="{C1D44411-ABD0-4F27-BE70-32849163E684}" presName="level3hierChild" presStyleCnt="0"/>
      <dgm:spPr/>
    </dgm:pt>
    <dgm:pt modelId="{8C64F9CD-ABF7-4973-BBB6-0A314A0E1A9D}" type="pres">
      <dgm:prSet presAssocID="{843E490E-8B11-4B6F-89F0-3FD820A09CC9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B24B0AE1-CA42-4E09-A7B5-B3193BC4C2EF}" type="pres">
      <dgm:prSet presAssocID="{843E490E-8B11-4B6F-89F0-3FD820A09CC9}" presName="connTx" presStyleLbl="parChTrans1D3" presStyleIdx="3" presStyleCnt="7"/>
      <dgm:spPr/>
      <dgm:t>
        <a:bodyPr/>
        <a:lstStyle/>
        <a:p>
          <a:endParaRPr lang="en-US"/>
        </a:p>
      </dgm:t>
    </dgm:pt>
    <dgm:pt modelId="{B09892C2-511F-48E3-8BC7-6ED1A5798698}" type="pres">
      <dgm:prSet presAssocID="{D0B134F9-DA5A-428A-98D1-8970F7320D6A}" presName="root2" presStyleCnt="0"/>
      <dgm:spPr/>
    </dgm:pt>
    <dgm:pt modelId="{7A928489-B6EE-4161-9A38-99CB85B9EE4A}" type="pres">
      <dgm:prSet presAssocID="{D0B134F9-DA5A-428A-98D1-8970F7320D6A}" presName="LevelTwoTextNode" presStyleLbl="node3" presStyleIdx="3" presStyleCnt="7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597A2-EE63-4322-8B05-25C2A1E34ABE}" type="pres">
      <dgm:prSet presAssocID="{D0B134F9-DA5A-428A-98D1-8970F7320D6A}" presName="level3hierChild" presStyleCnt="0"/>
      <dgm:spPr/>
    </dgm:pt>
    <dgm:pt modelId="{25336A97-91DB-4305-9160-BC27453ECCE7}" type="pres">
      <dgm:prSet presAssocID="{104B89D6-C072-4DBF-9FC0-1A2635BF26EE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EEAD6BFF-B5A0-4F5A-AD47-DBF8835EDC97}" type="pres">
      <dgm:prSet presAssocID="{104B89D6-C072-4DBF-9FC0-1A2635BF26EE}" presName="connTx" presStyleLbl="parChTrans1D3" presStyleIdx="4" presStyleCnt="7"/>
      <dgm:spPr/>
      <dgm:t>
        <a:bodyPr/>
        <a:lstStyle/>
        <a:p>
          <a:endParaRPr lang="en-US"/>
        </a:p>
      </dgm:t>
    </dgm:pt>
    <dgm:pt modelId="{E83BEE26-5155-4290-845F-3EC537B1B789}" type="pres">
      <dgm:prSet presAssocID="{4973C27A-2168-42D9-B4AA-6DC2EB2A9452}" presName="root2" presStyleCnt="0"/>
      <dgm:spPr/>
    </dgm:pt>
    <dgm:pt modelId="{1AAEA8DE-E8E9-485C-90E9-B1433FCB8769}" type="pres">
      <dgm:prSet presAssocID="{4973C27A-2168-42D9-B4AA-6DC2EB2A9452}" presName="LevelTwoTextNode" presStyleLbl="node3" presStyleIdx="4" presStyleCnt="7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88A03-F232-4CF9-8EAC-6C55DF7CC757}" type="pres">
      <dgm:prSet presAssocID="{4973C27A-2168-42D9-B4AA-6DC2EB2A9452}" presName="level3hierChild" presStyleCnt="0"/>
      <dgm:spPr/>
    </dgm:pt>
    <dgm:pt modelId="{A0532C61-F5C8-418A-9629-9238009588E2}" type="pres">
      <dgm:prSet presAssocID="{0D5E3BF2-2A83-4F86-9E80-B2F4B272F39E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A5A176A-35C5-48F6-B9FD-E7F98E54E08F}" type="pres">
      <dgm:prSet presAssocID="{0D5E3BF2-2A83-4F86-9E80-B2F4B272F39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11B3372-6318-4366-89BB-A058867FD309}" type="pres">
      <dgm:prSet presAssocID="{FBA854DD-5765-4F12-B374-56C88B337B20}" presName="root2" presStyleCnt="0"/>
      <dgm:spPr/>
    </dgm:pt>
    <dgm:pt modelId="{DE915F00-0B26-464E-AF1D-9D66AB6EA919}" type="pres">
      <dgm:prSet presAssocID="{FBA854DD-5765-4F12-B374-56C88B337B20}" presName="LevelTwoTextNode" presStyleLbl="node2" presStyleIdx="3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3EB2F-17E5-4AC3-82BF-40B490F80925}" type="pres">
      <dgm:prSet presAssocID="{FBA854DD-5765-4F12-B374-56C88B337B20}" presName="level3hierChild" presStyleCnt="0"/>
      <dgm:spPr/>
    </dgm:pt>
    <dgm:pt modelId="{DD450207-5400-4781-AA2A-83F138347437}" type="pres">
      <dgm:prSet presAssocID="{9496BD31-8B16-434C-ABCE-31F091350A2B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55EA4FF8-FB54-425B-88E4-C4D77988CB86}" type="pres">
      <dgm:prSet presAssocID="{9496BD31-8B16-434C-ABCE-31F091350A2B}" presName="connTx" presStyleLbl="parChTrans1D3" presStyleIdx="5" presStyleCnt="7"/>
      <dgm:spPr/>
      <dgm:t>
        <a:bodyPr/>
        <a:lstStyle/>
        <a:p>
          <a:endParaRPr lang="en-US"/>
        </a:p>
      </dgm:t>
    </dgm:pt>
    <dgm:pt modelId="{C72D14AC-A52E-4EF1-80A3-61C862F76BE2}" type="pres">
      <dgm:prSet presAssocID="{36290E1B-B548-4ADA-B2CB-8270F49443EB}" presName="root2" presStyleCnt="0"/>
      <dgm:spPr/>
    </dgm:pt>
    <dgm:pt modelId="{40F4CE51-F784-444C-B979-10A661C4559F}" type="pres">
      <dgm:prSet presAssocID="{36290E1B-B548-4ADA-B2CB-8270F49443EB}" presName="LevelTwoTextNode" presStyleLbl="node3" presStyleIdx="5" presStyleCnt="7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7B91A-E8DC-4387-86E9-80DDFBF91D4E}" type="pres">
      <dgm:prSet presAssocID="{36290E1B-B548-4ADA-B2CB-8270F49443EB}" presName="level3hierChild" presStyleCnt="0"/>
      <dgm:spPr/>
    </dgm:pt>
    <dgm:pt modelId="{D147E19A-AE34-4490-9795-516A46B61C65}" type="pres">
      <dgm:prSet presAssocID="{7E46CBF8-2457-4EC4-A672-F3EFF920044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041A76A6-DE59-4444-A742-A95F417C1DF5}" type="pres">
      <dgm:prSet presAssocID="{7E46CBF8-2457-4EC4-A672-F3EFF920044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5176FCC-011A-451B-A9D0-F4725729C3A9}" type="pres">
      <dgm:prSet presAssocID="{7852EF35-CCE6-41EC-BDDB-B82F93FD61EF}" presName="root2" presStyleCnt="0"/>
      <dgm:spPr/>
    </dgm:pt>
    <dgm:pt modelId="{424E62F1-A5EF-46BE-AF2C-88E52EDD8859}" type="pres">
      <dgm:prSet presAssocID="{7852EF35-CCE6-41EC-BDDB-B82F93FD61EF}" presName="LevelTwoTextNode" presStyleLbl="node2" presStyleIdx="4" presStyleCnt="5" custScaleX="123501" custScaleY="154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C810F3-59FC-4E3A-A46D-B1DEB9D0C1BD}" type="pres">
      <dgm:prSet presAssocID="{7852EF35-CCE6-41EC-BDDB-B82F93FD61EF}" presName="level3hierChild" presStyleCnt="0"/>
      <dgm:spPr/>
    </dgm:pt>
    <dgm:pt modelId="{B6D78326-3CB5-47AC-9B90-0E0983F062DB}" type="pres">
      <dgm:prSet presAssocID="{A86C84A4-D3D9-466D-A233-C4A0A29FDFE6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E11356BD-4157-4F0B-8BFA-02B1CA0AE1DE}" type="pres">
      <dgm:prSet presAssocID="{A86C84A4-D3D9-466D-A233-C4A0A29FDFE6}" presName="connTx" presStyleLbl="parChTrans1D3" presStyleIdx="6" presStyleCnt="7"/>
      <dgm:spPr/>
      <dgm:t>
        <a:bodyPr/>
        <a:lstStyle/>
        <a:p>
          <a:endParaRPr lang="en-US"/>
        </a:p>
      </dgm:t>
    </dgm:pt>
    <dgm:pt modelId="{383EBCB6-9219-4D73-8527-4A5A272ECA82}" type="pres">
      <dgm:prSet presAssocID="{89F15BD0-FAB8-4CAD-BC18-60E36045C3FB}" presName="root2" presStyleCnt="0"/>
      <dgm:spPr/>
    </dgm:pt>
    <dgm:pt modelId="{C5DBC6E5-D72C-4A38-9762-A387158CC198}" type="pres">
      <dgm:prSet presAssocID="{89F15BD0-FAB8-4CAD-BC18-60E36045C3FB}" presName="LevelTwoTextNode" presStyleLbl="node3" presStyleIdx="6" presStyleCnt="7" custLinFactX="35849" custLinFactNeighborX="100000" custLinFactNeighborY="6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6C3B9-3BE5-48D2-B689-94E015EB6DD1}" type="pres">
      <dgm:prSet presAssocID="{89F15BD0-FAB8-4CAD-BC18-60E36045C3FB}" presName="level3hierChild" presStyleCnt="0"/>
      <dgm:spPr/>
    </dgm:pt>
  </dgm:ptLst>
  <dgm:cxnLst>
    <dgm:cxn modelId="{C150BEAE-783B-40C9-AE20-71513F04E124}" type="presOf" srcId="{9496BD31-8B16-434C-ABCE-31F091350A2B}" destId="{55EA4FF8-FB54-425B-88E4-C4D77988CB86}" srcOrd="1" destOrd="0" presId="urn:microsoft.com/office/officeart/2005/8/layout/hierarchy2"/>
    <dgm:cxn modelId="{F8C47E21-9B1A-46F3-A292-2A8080D27587}" type="presOf" srcId="{FBA854DD-5765-4F12-B374-56C88B337B20}" destId="{DE915F00-0B26-464E-AF1D-9D66AB6EA919}" srcOrd="0" destOrd="0" presId="urn:microsoft.com/office/officeart/2005/8/layout/hierarchy2"/>
    <dgm:cxn modelId="{A57B5BAD-F675-4510-906C-B107D65CF18E}" srcId="{1BED6942-3BC8-4B7D-A355-605B2E84F229}" destId="{F9436B20-2B0F-4F96-B574-571E80EAD09C}" srcOrd="1" destOrd="0" parTransId="{E67F5AEA-D502-466E-8FD6-D445A5B9AD80}" sibTransId="{24FE60D4-034E-4A92-AAE2-9694D31F1D42}"/>
    <dgm:cxn modelId="{95A09C19-E34B-4BB1-B1FB-2A6898B99450}" srcId="{F9436B20-2B0F-4F96-B574-571E80EAD09C}" destId="{9F23FA6A-ED1D-4985-9763-6E1325D7F680}" srcOrd="0" destOrd="0" parTransId="{A3AD2DC4-CA19-41F8-A859-F1D27E78882F}" sibTransId="{CB11A993-EC75-469F-8F16-FEC4BF319708}"/>
    <dgm:cxn modelId="{AFA86B8D-98CD-48EB-8BC6-CA600507D17A}" srcId="{88D2E608-8CF1-4E32-8774-F26B23C6CF32}" destId="{1BED6942-3BC8-4B7D-A355-605B2E84F229}" srcOrd="0" destOrd="0" parTransId="{F8C63F33-36C7-40FC-8228-EF649D2991BE}" sibTransId="{4128DC6C-DB57-48D8-97C4-66130AEAF1B2}"/>
    <dgm:cxn modelId="{E8CBF918-CF47-47F6-BAD6-88FD66FFCEE9}" srcId="{F182B349-1D71-4379-AE62-31E4D8604688}" destId="{92E7107A-5FB4-4BE4-AFF5-825F0D79A6AA}" srcOrd="1" destOrd="0" parTransId="{CADE13F2-F4B9-47CD-AF3A-A9B1F67D48AF}" sibTransId="{E2A07F45-9FF5-4754-8E23-C1FF92114F60}"/>
    <dgm:cxn modelId="{B6E4FFBA-6AA2-480E-A296-8A0DB5CB1B41}" type="presOf" srcId="{A3AD2DC4-CA19-41F8-A859-F1D27E78882F}" destId="{1E2904D6-EE76-43A2-A9D4-85EA83EC8BDF}" srcOrd="1" destOrd="0" presId="urn:microsoft.com/office/officeart/2005/8/layout/hierarchy2"/>
    <dgm:cxn modelId="{79935642-E799-4E00-BF06-2F2A2C9E4C5D}" type="presOf" srcId="{36290E1B-B548-4ADA-B2CB-8270F49443EB}" destId="{40F4CE51-F784-444C-B979-10A661C4559F}" srcOrd="0" destOrd="0" presId="urn:microsoft.com/office/officeart/2005/8/layout/hierarchy2"/>
    <dgm:cxn modelId="{38B6AB17-017E-4508-8C09-683EFBD30BF6}" type="presOf" srcId="{CADE13F2-F4B9-47CD-AF3A-A9B1F67D48AF}" destId="{25A62350-D587-4144-8A13-9B03D67DF5AE}" srcOrd="1" destOrd="0" presId="urn:microsoft.com/office/officeart/2005/8/layout/hierarchy2"/>
    <dgm:cxn modelId="{23D05E73-4D47-4D27-B6EB-D2EBBEF838BB}" type="presOf" srcId="{E16E3B51-E180-463D-ADA6-A72B4773644B}" destId="{972A740F-213C-411B-BEBD-3EC1287829BF}" srcOrd="1" destOrd="0" presId="urn:microsoft.com/office/officeart/2005/8/layout/hierarchy2"/>
    <dgm:cxn modelId="{D7F61F31-4B04-41E1-A58D-5FA77EBE32E9}" type="presOf" srcId="{1BED6942-3BC8-4B7D-A355-605B2E84F229}" destId="{2AB52B2D-BC90-4F97-A0CC-1AD4E630591F}" srcOrd="0" destOrd="0" presId="urn:microsoft.com/office/officeart/2005/8/layout/hierarchy2"/>
    <dgm:cxn modelId="{6A0186AB-EF70-422B-872F-19342AFFE507}" type="presOf" srcId="{F182B349-1D71-4379-AE62-31E4D8604688}" destId="{50D8FB39-AF08-4DAC-AE67-7D4B431BF234}" srcOrd="0" destOrd="0" presId="urn:microsoft.com/office/officeart/2005/8/layout/hierarchy2"/>
    <dgm:cxn modelId="{F0175509-A327-4D01-A41C-40C75FBE26C7}" type="presOf" srcId="{104B89D6-C072-4DBF-9FC0-1A2635BF26EE}" destId="{25336A97-91DB-4305-9160-BC27453ECCE7}" srcOrd="0" destOrd="0" presId="urn:microsoft.com/office/officeart/2005/8/layout/hierarchy2"/>
    <dgm:cxn modelId="{30E6B395-5826-4410-A1AD-EBE668614EE3}" srcId="{C1D44411-ABD0-4F27-BE70-32849163E684}" destId="{D0B134F9-DA5A-428A-98D1-8970F7320D6A}" srcOrd="0" destOrd="0" parTransId="{843E490E-8B11-4B6F-89F0-3FD820A09CC9}" sibTransId="{84F48744-DEF0-4ACF-874A-E089424BE176}"/>
    <dgm:cxn modelId="{E021693C-48B9-4FEB-A153-9ED09BF851DA}" type="presOf" srcId="{9496BD31-8B16-434C-ABCE-31F091350A2B}" destId="{DD450207-5400-4781-AA2A-83F138347437}" srcOrd="0" destOrd="0" presId="urn:microsoft.com/office/officeart/2005/8/layout/hierarchy2"/>
    <dgm:cxn modelId="{4DC3CB0F-AB98-4331-87B1-7C5D22C654EA}" type="presOf" srcId="{843E490E-8B11-4B6F-89F0-3FD820A09CC9}" destId="{B24B0AE1-CA42-4E09-A7B5-B3193BC4C2EF}" srcOrd="1" destOrd="0" presId="urn:microsoft.com/office/officeart/2005/8/layout/hierarchy2"/>
    <dgm:cxn modelId="{19E16881-6B04-445E-B00F-50E32751EFFB}" type="presOf" srcId="{104B89D6-C072-4DBF-9FC0-1A2635BF26EE}" destId="{EEAD6BFF-B5A0-4F5A-AD47-DBF8835EDC97}" srcOrd="1" destOrd="0" presId="urn:microsoft.com/office/officeart/2005/8/layout/hierarchy2"/>
    <dgm:cxn modelId="{C74F1A70-4C0D-4B2F-B4E1-1D003DD490C4}" type="presOf" srcId="{D0B134F9-DA5A-428A-98D1-8970F7320D6A}" destId="{7A928489-B6EE-4161-9A38-99CB85B9EE4A}" srcOrd="0" destOrd="0" presId="urn:microsoft.com/office/officeart/2005/8/layout/hierarchy2"/>
    <dgm:cxn modelId="{895DE318-32C8-414E-8BAA-AFBD6C6E59F7}" type="presOf" srcId="{0B1C8F69-5B5C-4C6B-9B59-9A4F66E4EAF7}" destId="{2ECD567E-0000-4307-A512-B2BCDDB6F118}" srcOrd="0" destOrd="0" presId="urn:microsoft.com/office/officeart/2005/8/layout/hierarchy2"/>
    <dgm:cxn modelId="{FC92AB16-8F17-4D4B-81A8-D6C0722A4590}" type="presOf" srcId="{E67F5AEA-D502-466E-8FD6-D445A5B9AD80}" destId="{68060DCF-83E0-4968-8D10-B21918CD813C}" srcOrd="1" destOrd="0" presId="urn:microsoft.com/office/officeart/2005/8/layout/hierarchy2"/>
    <dgm:cxn modelId="{FD025BF5-308D-451D-9576-3B7BA3F31358}" type="presOf" srcId="{E67F5AEA-D502-466E-8FD6-D445A5B9AD80}" destId="{7351A04D-0F34-43DE-A24D-13EDA610B637}" srcOrd="0" destOrd="0" presId="urn:microsoft.com/office/officeart/2005/8/layout/hierarchy2"/>
    <dgm:cxn modelId="{367EB513-F7B8-4BC7-A98C-10EC2C9DDDA5}" type="presOf" srcId="{7E46CBF8-2457-4EC4-A672-F3EFF9200448}" destId="{041A76A6-DE59-4444-A742-A95F417C1DF5}" srcOrd="1" destOrd="0" presId="urn:microsoft.com/office/officeart/2005/8/layout/hierarchy2"/>
    <dgm:cxn modelId="{F6109FF0-FA8D-413C-882E-C85CE07258D0}" type="presOf" srcId="{0B1C8F69-5B5C-4C6B-9B59-9A4F66E4EAF7}" destId="{BF991772-9FD6-4ACB-8BE7-E0D1EE4D4884}" srcOrd="1" destOrd="0" presId="urn:microsoft.com/office/officeart/2005/8/layout/hierarchy2"/>
    <dgm:cxn modelId="{1831EE4B-044D-44F4-A7BE-9554B87B5CBB}" type="presOf" srcId="{A3AD2DC4-CA19-41F8-A859-F1D27E78882F}" destId="{837DCDBA-788B-4ACF-A0CC-8156ABAEABE4}" srcOrd="0" destOrd="0" presId="urn:microsoft.com/office/officeart/2005/8/layout/hierarchy2"/>
    <dgm:cxn modelId="{7C85EA5C-C704-45AA-9831-2266BEAFD398}" type="presOf" srcId="{F9436B20-2B0F-4F96-B574-571E80EAD09C}" destId="{CD59A265-9FEC-4D22-BCE5-11D649D47120}" srcOrd="0" destOrd="0" presId="urn:microsoft.com/office/officeart/2005/8/layout/hierarchy2"/>
    <dgm:cxn modelId="{02C8798A-A51C-4B0B-BA63-02D437CF1DDD}" type="presOf" srcId="{7E46CBF8-2457-4EC4-A672-F3EFF9200448}" destId="{D147E19A-AE34-4490-9795-516A46B61C65}" srcOrd="0" destOrd="0" presId="urn:microsoft.com/office/officeart/2005/8/layout/hierarchy2"/>
    <dgm:cxn modelId="{C69F5CC1-CDEF-42C0-93EB-8256CC9BB731}" srcId="{7852EF35-CCE6-41EC-BDDB-B82F93FD61EF}" destId="{89F15BD0-FAB8-4CAD-BC18-60E36045C3FB}" srcOrd="0" destOrd="0" parTransId="{A86C84A4-D3D9-466D-A233-C4A0A29FDFE6}" sibTransId="{9F3A3D62-E6A9-4895-B949-3355D721EED5}"/>
    <dgm:cxn modelId="{6607B47B-7737-4D52-B018-69E2AF4AC057}" type="presOf" srcId="{E16E3B51-E180-463D-ADA6-A72B4773644B}" destId="{2F97849F-6B0D-44C9-805E-1C1CC2F16DAD}" srcOrd="0" destOrd="0" presId="urn:microsoft.com/office/officeart/2005/8/layout/hierarchy2"/>
    <dgm:cxn modelId="{A09F24E6-AD60-4D22-BF17-1B74D5F7CBEA}" type="presOf" srcId="{843E490E-8B11-4B6F-89F0-3FD820A09CC9}" destId="{8C64F9CD-ABF7-4973-BBB6-0A314A0E1A9D}" srcOrd="0" destOrd="0" presId="urn:microsoft.com/office/officeart/2005/8/layout/hierarchy2"/>
    <dgm:cxn modelId="{FA9BF480-6C22-4F4B-8671-9BF8187A50F8}" srcId="{1BED6942-3BC8-4B7D-A355-605B2E84F229}" destId="{FBA854DD-5765-4F12-B374-56C88B337B20}" srcOrd="3" destOrd="0" parTransId="{0D5E3BF2-2A83-4F86-9E80-B2F4B272F39E}" sibTransId="{882FB378-C32F-4E86-B5AE-FD1099C3AFB6}"/>
    <dgm:cxn modelId="{464F4AB5-41DE-4C90-BEED-B158FA788D8D}" type="presOf" srcId="{0F746A4A-D5AC-4CF3-8D30-D0A3E022C6B4}" destId="{B5F1E6E8-95CA-4EC9-A249-23647A61D81F}" srcOrd="0" destOrd="0" presId="urn:microsoft.com/office/officeart/2005/8/layout/hierarchy2"/>
    <dgm:cxn modelId="{7B18D5D0-6812-4472-9980-A3D788367E2F}" type="presOf" srcId="{89F15BD0-FAB8-4CAD-BC18-60E36045C3FB}" destId="{C5DBC6E5-D72C-4A38-9762-A387158CC198}" srcOrd="0" destOrd="0" presId="urn:microsoft.com/office/officeart/2005/8/layout/hierarchy2"/>
    <dgm:cxn modelId="{9792AA5A-78D7-4E58-8728-D888903C3183}" type="presOf" srcId="{CADE13F2-F4B9-47CD-AF3A-A9B1F67D48AF}" destId="{F35F3D4B-B1B1-4121-ABF7-17FA37C09083}" srcOrd="0" destOrd="0" presId="urn:microsoft.com/office/officeart/2005/8/layout/hierarchy2"/>
    <dgm:cxn modelId="{63A93B80-8950-474F-817A-627BC017458E}" srcId="{1BED6942-3BC8-4B7D-A355-605B2E84F229}" destId="{C1D44411-ABD0-4F27-BE70-32849163E684}" srcOrd="2" destOrd="0" parTransId="{0B1C8F69-5B5C-4C6B-9B59-9A4F66E4EAF7}" sibTransId="{E3D03853-1D5E-47C8-933F-FB0C046DDCFB}"/>
    <dgm:cxn modelId="{FDB0E830-35D2-47AA-8EE4-0DC994EF5B02}" type="presOf" srcId="{7852EF35-CCE6-41EC-BDDB-B82F93FD61EF}" destId="{424E62F1-A5EF-46BE-AF2C-88E52EDD8859}" srcOrd="0" destOrd="0" presId="urn:microsoft.com/office/officeart/2005/8/layout/hierarchy2"/>
    <dgm:cxn modelId="{89BE5947-421C-40AD-A75C-22A8DF02933F}" srcId="{FBA854DD-5765-4F12-B374-56C88B337B20}" destId="{36290E1B-B548-4ADA-B2CB-8270F49443EB}" srcOrd="0" destOrd="0" parTransId="{9496BD31-8B16-434C-ABCE-31F091350A2B}" sibTransId="{76BA662B-38A5-47F2-BF31-F3341CF69F5F}"/>
    <dgm:cxn modelId="{03C1EB51-C3D9-40CF-8985-EC29450D5C22}" type="presOf" srcId="{0D5E3BF2-2A83-4F86-9E80-B2F4B272F39E}" destId="{A0532C61-F5C8-418A-9629-9238009588E2}" srcOrd="0" destOrd="0" presId="urn:microsoft.com/office/officeart/2005/8/layout/hierarchy2"/>
    <dgm:cxn modelId="{C15884D3-15C7-454E-8C6F-8A529D82B18A}" srcId="{1BED6942-3BC8-4B7D-A355-605B2E84F229}" destId="{7852EF35-CCE6-41EC-BDDB-B82F93FD61EF}" srcOrd="4" destOrd="0" parTransId="{7E46CBF8-2457-4EC4-A672-F3EFF9200448}" sibTransId="{C52735AD-1AC4-44E3-8318-0DFC392F2560}"/>
    <dgm:cxn modelId="{4A8D4C2F-9071-46C6-8C40-CC50F5AE1476}" type="presOf" srcId="{92E7107A-5FB4-4BE4-AFF5-825F0D79A6AA}" destId="{497AC66F-A599-4DB6-A978-E1C769ACB8D7}" srcOrd="0" destOrd="0" presId="urn:microsoft.com/office/officeart/2005/8/layout/hierarchy2"/>
    <dgm:cxn modelId="{41C98C87-C06F-49E9-ABFA-05FEC3208204}" type="presOf" srcId="{F7A74F3C-76B7-46E9-94E8-3327091CE997}" destId="{1AB8B945-8808-4C57-91A5-640C8B5592FC}" srcOrd="1" destOrd="0" presId="urn:microsoft.com/office/officeart/2005/8/layout/hierarchy2"/>
    <dgm:cxn modelId="{E9CEB15F-A218-48C2-AF1D-E08C6C0A9BC7}" type="presOf" srcId="{C1D44411-ABD0-4F27-BE70-32849163E684}" destId="{C78BADAF-BCF5-403E-9FE5-6377D1D2E51D}" srcOrd="0" destOrd="0" presId="urn:microsoft.com/office/officeart/2005/8/layout/hierarchy2"/>
    <dgm:cxn modelId="{CABCB41E-CEFE-4575-8995-62A6C0BEFF0E}" srcId="{C1D44411-ABD0-4F27-BE70-32849163E684}" destId="{4973C27A-2168-42D9-B4AA-6DC2EB2A9452}" srcOrd="1" destOrd="0" parTransId="{104B89D6-C072-4DBF-9FC0-1A2635BF26EE}" sibTransId="{09340056-8571-4966-A767-867791CF8005}"/>
    <dgm:cxn modelId="{ED55585D-0295-4A37-82B4-6F6D85E6118A}" type="presOf" srcId="{9F23FA6A-ED1D-4985-9763-6E1325D7F680}" destId="{A526956B-4517-442E-B704-30B258176153}" srcOrd="0" destOrd="0" presId="urn:microsoft.com/office/officeart/2005/8/layout/hierarchy2"/>
    <dgm:cxn modelId="{0E875229-ACFC-4206-A3A2-44F04DE4C38B}" srcId="{1BED6942-3BC8-4B7D-A355-605B2E84F229}" destId="{F182B349-1D71-4379-AE62-31E4D8604688}" srcOrd="0" destOrd="0" parTransId="{E16E3B51-E180-463D-ADA6-A72B4773644B}" sibTransId="{8E8ECAAC-3512-44E6-887C-721E9848D5DB}"/>
    <dgm:cxn modelId="{6B852D0F-0804-42D4-B1F6-7D4DB3E94478}" srcId="{F182B349-1D71-4379-AE62-31E4D8604688}" destId="{0F746A4A-D5AC-4CF3-8D30-D0A3E022C6B4}" srcOrd="0" destOrd="0" parTransId="{F7A74F3C-76B7-46E9-94E8-3327091CE997}" sibTransId="{73A42A46-DE14-448F-8DB5-7DF795537646}"/>
    <dgm:cxn modelId="{F12AD8F2-9258-4952-AF65-9C8E3918B995}" type="presOf" srcId="{4973C27A-2168-42D9-B4AA-6DC2EB2A9452}" destId="{1AAEA8DE-E8E9-485C-90E9-B1433FCB8769}" srcOrd="0" destOrd="0" presId="urn:microsoft.com/office/officeart/2005/8/layout/hierarchy2"/>
    <dgm:cxn modelId="{AE36B231-F90E-4C51-9D17-E980C388B9CD}" type="presOf" srcId="{A86C84A4-D3D9-466D-A233-C4A0A29FDFE6}" destId="{B6D78326-3CB5-47AC-9B90-0E0983F062DB}" srcOrd="0" destOrd="0" presId="urn:microsoft.com/office/officeart/2005/8/layout/hierarchy2"/>
    <dgm:cxn modelId="{83017AD4-188E-4B58-9DB4-B8F165FEA636}" type="presOf" srcId="{A86C84A4-D3D9-466D-A233-C4A0A29FDFE6}" destId="{E11356BD-4157-4F0B-8BFA-02B1CA0AE1DE}" srcOrd="1" destOrd="0" presId="urn:microsoft.com/office/officeart/2005/8/layout/hierarchy2"/>
    <dgm:cxn modelId="{9B30D91D-BDA0-42AD-A929-FCB7B0CE192E}" type="presOf" srcId="{0D5E3BF2-2A83-4F86-9E80-B2F4B272F39E}" destId="{1A5A176A-35C5-48F6-B9FD-E7F98E54E08F}" srcOrd="1" destOrd="0" presId="urn:microsoft.com/office/officeart/2005/8/layout/hierarchy2"/>
    <dgm:cxn modelId="{08466850-6B56-41B3-AD66-634C357A67AD}" type="presOf" srcId="{F7A74F3C-76B7-46E9-94E8-3327091CE997}" destId="{E4947471-062E-4DC0-84D0-59F8F2406255}" srcOrd="0" destOrd="0" presId="urn:microsoft.com/office/officeart/2005/8/layout/hierarchy2"/>
    <dgm:cxn modelId="{EFDB16D7-63BC-4B77-A6B6-D3EA258AF1D2}" type="presOf" srcId="{88D2E608-8CF1-4E32-8774-F26B23C6CF32}" destId="{48A6F31A-52EE-4CA7-A2B5-09D4E320B3F7}" srcOrd="0" destOrd="0" presId="urn:microsoft.com/office/officeart/2005/8/layout/hierarchy2"/>
    <dgm:cxn modelId="{3E380DFE-9800-4183-8841-489150B9B047}" type="presParOf" srcId="{48A6F31A-52EE-4CA7-A2B5-09D4E320B3F7}" destId="{4CBA2CC0-C7DF-4A33-916C-BF83F751D0A3}" srcOrd="0" destOrd="0" presId="urn:microsoft.com/office/officeart/2005/8/layout/hierarchy2"/>
    <dgm:cxn modelId="{EB6AD39A-B0B8-4858-B69E-779FC584A514}" type="presParOf" srcId="{4CBA2CC0-C7DF-4A33-916C-BF83F751D0A3}" destId="{2AB52B2D-BC90-4F97-A0CC-1AD4E630591F}" srcOrd="0" destOrd="0" presId="urn:microsoft.com/office/officeart/2005/8/layout/hierarchy2"/>
    <dgm:cxn modelId="{D2449F7A-4D3E-4EED-83A4-C3106C04F192}" type="presParOf" srcId="{4CBA2CC0-C7DF-4A33-916C-BF83F751D0A3}" destId="{DB3B5A27-CD65-4CA0-8DE5-4A4ADDF9B3FB}" srcOrd="1" destOrd="0" presId="urn:microsoft.com/office/officeart/2005/8/layout/hierarchy2"/>
    <dgm:cxn modelId="{BE85D5F4-CAFF-4B2F-995D-8BAE0AABEE98}" type="presParOf" srcId="{DB3B5A27-CD65-4CA0-8DE5-4A4ADDF9B3FB}" destId="{2F97849F-6B0D-44C9-805E-1C1CC2F16DAD}" srcOrd="0" destOrd="0" presId="urn:microsoft.com/office/officeart/2005/8/layout/hierarchy2"/>
    <dgm:cxn modelId="{5E38CA41-A77C-4677-8129-34F3CC450E87}" type="presParOf" srcId="{2F97849F-6B0D-44C9-805E-1C1CC2F16DAD}" destId="{972A740F-213C-411B-BEBD-3EC1287829BF}" srcOrd="0" destOrd="0" presId="urn:microsoft.com/office/officeart/2005/8/layout/hierarchy2"/>
    <dgm:cxn modelId="{ECC42578-C0A7-4E12-9B73-90C58539F8E1}" type="presParOf" srcId="{DB3B5A27-CD65-4CA0-8DE5-4A4ADDF9B3FB}" destId="{2E971A57-AD0F-48E8-BCA7-A93E8FF5DA9D}" srcOrd="1" destOrd="0" presId="urn:microsoft.com/office/officeart/2005/8/layout/hierarchy2"/>
    <dgm:cxn modelId="{24A9380B-EF31-488E-806A-D6E9F18D9A16}" type="presParOf" srcId="{2E971A57-AD0F-48E8-BCA7-A93E8FF5DA9D}" destId="{50D8FB39-AF08-4DAC-AE67-7D4B431BF234}" srcOrd="0" destOrd="0" presId="urn:microsoft.com/office/officeart/2005/8/layout/hierarchy2"/>
    <dgm:cxn modelId="{6A440723-69B8-4E48-B582-E87F80F6F896}" type="presParOf" srcId="{2E971A57-AD0F-48E8-BCA7-A93E8FF5DA9D}" destId="{4CC4F74A-E3A1-4AAC-A4F0-4BAF3FB5D6B8}" srcOrd="1" destOrd="0" presId="urn:microsoft.com/office/officeart/2005/8/layout/hierarchy2"/>
    <dgm:cxn modelId="{F6893B3A-C010-4AE9-8680-2A166366205C}" type="presParOf" srcId="{4CC4F74A-E3A1-4AAC-A4F0-4BAF3FB5D6B8}" destId="{E4947471-062E-4DC0-84D0-59F8F2406255}" srcOrd="0" destOrd="0" presId="urn:microsoft.com/office/officeart/2005/8/layout/hierarchy2"/>
    <dgm:cxn modelId="{186A0D52-79CE-448D-BF63-CDA2247A646E}" type="presParOf" srcId="{E4947471-062E-4DC0-84D0-59F8F2406255}" destId="{1AB8B945-8808-4C57-91A5-640C8B5592FC}" srcOrd="0" destOrd="0" presId="urn:microsoft.com/office/officeart/2005/8/layout/hierarchy2"/>
    <dgm:cxn modelId="{A6A9F147-32DF-4365-B02D-65AD0E71DBAE}" type="presParOf" srcId="{4CC4F74A-E3A1-4AAC-A4F0-4BAF3FB5D6B8}" destId="{86FE45DC-FE72-49FF-BBC0-52FBA8708348}" srcOrd="1" destOrd="0" presId="urn:microsoft.com/office/officeart/2005/8/layout/hierarchy2"/>
    <dgm:cxn modelId="{E59964CE-DB04-461E-9889-324F5C0F85AD}" type="presParOf" srcId="{86FE45DC-FE72-49FF-BBC0-52FBA8708348}" destId="{B5F1E6E8-95CA-4EC9-A249-23647A61D81F}" srcOrd="0" destOrd="0" presId="urn:microsoft.com/office/officeart/2005/8/layout/hierarchy2"/>
    <dgm:cxn modelId="{3C52C47F-53AB-41FC-872D-3D5F62BA7997}" type="presParOf" srcId="{86FE45DC-FE72-49FF-BBC0-52FBA8708348}" destId="{235D0FC4-82E5-4612-8CD6-D3CDDEFC36B8}" srcOrd="1" destOrd="0" presId="urn:microsoft.com/office/officeart/2005/8/layout/hierarchy2"/>
    <dgm:cxn modelId="{9C56A6FD-3514-4AD1-B9FB-7E161793308F}" type="presParOf" srcId="{4CC4F74A-E3A1-4AAC-A4F0-4BAF3FB5D6B8}" destId="{F35F3D4B-B1B1-4121-ABF7-17FA37C09083}" srcOrd="2" destOrd="0" presId="urn:microsoft.com/office/officeart/2005/8/layout/hierarchy2"/>
    <dgm:cxn modelId="{A7438C75-D585-44AC-8BCD-09416743BEEA}" type="presParOf" srcId="{F35F3D4B-B1B1-4121-ABF7-17FA37C09083}" destId="{25A62350-D587-4144-8A13-9B03D67DF5AE}" srcOrd="0" destOrd="0" presId="urn:microsoft.com/office/officeart/2005/8/layout/hierarchy2"/>
    <dgm:cxn modelId="{00EC61FF-3989-467E-B7F3-49080DC71C58}" type="presParOf" srcId="{4CC4F74A-E3A1-4AAC-A4F0-4BAF3FB5D6B8}" destId="{7CD66D77-5B15-40BC-8286-F3C703E5D1C6}" srcOrd="3" destOrd="0" presId="urn:microsoft.com/office/officeart/2005/8/layout/hierarchy2"/>
    <dgm:cxn modelId="{0CA1A86E-7502-4344-9C6F-C34FDD73C1E7}" type="presParOf" srcId="{7CD66D77-5B15-40BC-8286-F3C703E5D1C6}" destId="{497AC66F-A599-4DB6-A978-E1C769ACB8D7}" srcOrd="0" destOrd="0" presId="urn:microsoft.com/office/officeart/2005/8/layout/hierarchy2"/>
    <dgm:cxn modelId="{68C9E506-0DAD-40A0-BAED-C9735059ABDB}" type="presParOf" srcId="{7CD66D77-5B15-40BC-8286-F3C703E5D1C6}" destId="{0870BA73-53B5-46BE-BBB5-3EDBA6A2EC2C}" srcOrd="1" destOrd="0" presId="urn:microsoft.com/office/officeart/2005/8/layout/hierarchy2"/>
    <dgm:cxn modelId="{79FE5584-30FC-43AC-9F55-55A73A45F524}" type="presParOf" srcId="{DB3B5A27-CD65-4CA0-8DE5-4A4ADDF9B3FB}" destId="{7351A04D-0F34-43DE-A24D-13EDA610B637}" srcOrd="2" destOrd="0" presId="urn:microsoft.com/office/officeart/2005/8/layout/hierarchy2"/>
    <dgm:cxn modelId="{59FB438D-FB64-4320-93FE-BBA612DAA176}" type="presParOf" srcId="{7351A04D-0F34-43DE-A24D-13EDA610B637}" destId="{68060DCF-83E0-4968-8D10-B21918CD813C}" srcOrd="0" destOrd="0" presId="urn:microsoft.com/office/officeart/2005/8/layout/hierarchy2"/>
    <dgm:cxn modelId="{8986223B-2E37-4FF9-8805-E97B3DF2D6B6}" type="presParOf" srcId="{DB3B5A27-CD65-4CA0-8DE5-4A4ADDF9B3FB}" destId="{32E3BD40-F596-4654-879F-0EE833181ECC}" srcOrd="3" destOrd="0" presId="urn:microsoft.com/office/officeart/2005/8/layout/hierarchy2"/>
    <dgm:cxn modelId="{14C755F4-7884-41F6-99C4-91AB1D04623E}" type="presParOf" srcId="{32E3BD40-F596-4654-879F-0EE833181ECC}" destId="{CD59A265-9FEC-4D22-BCE5-11D649D47120}" srcOrd="0" destOrd="0" presId="urn:microsoft.com/office/officeart/2005/8/layout/hierarchy2"/>
    <dgm:cxn modelId="{10C10147-40D5-435A-874C-B2519230ACA4}" type="presParOf" srcId="{32E3BD40-F596-4654-879F-0EE833181ECC}" destId="{93228934-0992-4B3E-B430-F9BBB47F79D3}" srcOrd="1" destOrd="0" presId="urn:microsoft.com/office/officeart/2005/8/layout/hierarchy2"/>
    <dgm:cxn modelId="{CF2F011E-614F-44F1-AC91-D8A27D28C1CD}" type="presParOf" srcId="{93228934-0992-4B3E-B430-F9BBB47F79D3}" destId="{837DCDBA-788B-4ACF-A0CC-8156ABAEABE4}" srcOrd="0" destOrd="0" presId="urn:microsoft.com/office/officeart/2005/8/layout/hierarchy2"/>
    <dgm:cxn modelId="{14E3A91F-EDF6-4A2D-93B0-ADCCD7AC2E1D}" type="presParOf" srcId="{837DCDBA-788B-4ACF-A0CC-8156ABAEABE4}" destId="{1E2904D6-EE76-43A2-A9D4-85EA83EC8BDF}" srcOrd="0" destOrd="0" presId="urn:microsoft.com/office/officeart/2005/8/layout/hierarchy2"/>
    <dgm:cxn modelId="{031C8E6A-115A-4A4B-A339-59F6BCB92D46}" type="presParOf" srcId="{93228934-0992-4B3E-B430-F9BBB47F79D3}" destId="{7A3DC264-8EB6-4684-BE98-C1E85587CDD2}" srcOrd="1" destOrd="0" presId="urn:microsoft.com/office/officeart/2005/8/layout/hierarchy2"/>
    <dgm:cxn modelId="{CBDEF998-BCC7-41AB-92B5-6FC61461F9E5}" type="presParOf" srcId="{7A3DC264-8EB6-4684-BE98-C1E85587CDD2}" destId="{A526956B-4517-442E-B704-30B258176153}" srcOrd="0" destOrd="0" presId="urn:microsoft.com/office/officeart/2005/8/layout/hierarchy2"/>
    <dgm:cxn modelId="{AA8DC165-14FD-4665-8AA4-4648EB4D688B}" type="presParOf" srcId="{7A3DC264-8EB6-4684-BE98-C1E85587CDD2}" destId="{FAFCB0B2-B04F-40AD-94D5-093C2382001B}" srcOrd="1" destOrd="0" presId="urn:microsoft.com/office/officeart/2005/8/layout/hierarchy2"/>
    <dgm:cxn modelId="{B8D8E606-0205-4582-AD7D-1800359C777C}" type="presParOf" srcId="{DB3B5A27-CD65-4CA0-8DE5-4A4ADDF9B3FB}" destId="{2ECD567E-0000-4307-A512-B2BCDDB6F118}" srcOrd="4" destOrd="0" presId="urn:microsoft.com/office/officeart/2005/8/layout/hierarchy2"/>
    <dgm:cxn modelId="{9A77D5B9-E4DF-4DB0-9AB2-7ACD46E7F512}" type="presParOf" srcId="{2ECD567E-0000-4307-A512-B2BCDDB6F118}" destId="{BF991772-9FD6-4ACB-8BE7-E0D1EE4D4884}" srcOrd="0" destOrd="0" presId="urn:microsoft.com/office/officeart/2005/8/layout/hierarchy2"/>
    <dgm:cxn modelId="{E823D1CA-4C89-46F8-8E7E-6634C3F42B20}" type="presParOf" srcId="{DB3B5A27-CD65-4CA0-8DE5-4A4ADDF9B3FB}" destId="{B36FFF51-D633-4F10-86E0-CD7719F191CE}" srcOrd="5" destOrd="0" presId="urn:microsoft.com/office/officeart/2005/8/layout/hierarchy2"/>
    <dgm:cxn modelId="{2E834250-6DC4-45A0-A2BA-BD7B95B684F8}" type="presParOf" srcId="{B36FFF51-D633-4F10-86E0-CD7719F191CE}" destId="{C78BADAF-BCF5-403E-9FE5-6377D1D2E51D}" srcOrd="0" destOrd="0" presId="urn:microsoft.com/office/officeart/2005/8/layout/hierarchy2"/>
    <dgm:cxn modelId="{0D622EE1-2BA5-43CD-A184-9171C68C87D7}" type="presParOf" srcId="{B36FFF51-D633-4F10-86E0-CD7719F191CE}" destId="{0236231C-35F1-4C85-9185-F2DAE9797EEC}" srcOrd="1" destOrd="0" presId="urn:microsoft.com/office/officeart/2005/8/layout/hierarchy2"/>
    <dgm:cxn modelId="{508C570A-7293-4E05-A44B-422236E66244}" type="presParOf" srcId="{0236231C-35F1-4C85-9185-F2DAE9797EEC}" destId="{8C64F9CD-ABF7-4973-BBB6-0A314A0E1A9D}" srcOrd="0" destOrd="0" presId="urn:microsoft.com/office/officeart/2005/8/layout/hierarchy2"/>
    <dgm:cxn modelId="{154C9E83-6DFB-4C48-A7FE-F98838ECF854}" type="presParOf" srcId="{8C64F9CD-ABF7-4973-BBB6-0A314A0E1A9D}" destId="{B24B0AE1-CA42-4E09-A7B5-B3193BC4C2EF}" srcOrd="0" destOrd="0" presId="urn:microsoft.com/office/officeart/2005/8/layout/hierarchy2"/>
    <dgm:cxn modelId="{D61BE01D-1C41-4114-B4AC-0C4C8BE74AFF}" type="presParOf" srcId="{0236231C-35F1-4C85-9185-F2DAE9797EEC}" destId="{B09892C2-511F-48E3-8BC7-6ED1A5798698}" srcOrd="1" destOrd="0" presId="urn:microsoft.com/office/officeart/2005/8/layout/hierarchy2"/>
    <dgm:cxn modelId="{0C4E5C0F-7BCE-4B88-B5F9-65884C7FD18D}" type="presParOf" srcId="{B09892C2-511F-48E3-8BC7-6ED1A5798698}" destId="{7A928489-B6EE-4161-9A38-99CB85B9EE4A}" srcOrd="0" destOrd="0" presId="urn:microsoft.com/office/officeart/2005/8/layout/hierarchy2"/>
    <dgm:cxn modelId="{23784A4E-F401-4B81-9851-AFA026C8C6B3}" type="presParOf" srcId="{B09892C2-511F-48E3-8BC7-6ED1A5798698}" destId="{848597A2-EE63-4322-8B05-25C2A1E34ABE}" srcOrd="1" destOrd="0" presId="urn:microsoft.com/office/officeart/2005/8/layout/hierarchy2"/>
    <dgm:cxn modelId="{007F2D22-D9DD-49EC-A7B8-8369FFC2CB70}" type="presParOf" srcId="{0236231C-35F1-4C85-9185-F2DAE9797EEC}" destId="{25336A97-91DB-4305-9160-BC27453ECCE7}" srcOrd="2" destOrd="0" presId="urn:microsoft.com/office/officeart/2005/8/layout/hierarchy2"/>
    <dgm:cxn modelId="{B2A59832-D202-4D50-8700-C98F1FFC04D0}" type="presParOf" srcId="{25336A97-91DB-4305-9160-BC27453ECCE7}" destId="{EEAD6BFF-B5A0-4F5A-AD47-DBF8835EDC97}" srcOrd="0" destOrd="0" presId="urn:microsoft.com/office/officeart/2005/8/layout/hierarchy2"/>
    <dgm:cxn modelId="{211EAEB8-87C9-4D2C-8B16-D491CD8C0F69}" type="presParOf" srcId="{0236231C-35F1-4C85-9185-F2DAE9797EEC}" destId="{E83BEE26-5155-4290-845F-3EC537B1B789}" srcOrd="3" destOrd="0" presId="urn:microsoft.com/office/officeart/2005/8/layout/hierarchy2"/>
    <dgm:cxn modelId="{0D875D6D-FD7C-43AF-82B5-F90FCF632CA1}" type="presParOf" srcId="{E83BEE26-5155-4290-845F-3EC537B1B789}" destId="{1AAEA8DE-E8E9-485C-90E9-B1433FCB8769}" srcOrd="0" destOrd="0" presId="urn:microsoft.com/office/officeart/2005/8/layout/hierarchy2"/>
    <dgm:cxn modelId="{1440078E-5A15-496C-9988-758864CF12B4}" type="presParOf" srcId="{E83BEE26-5155-4290-845F-3EC537B1B789}" destId="{90288A03-F232-4CF9-8EAC-6C55DF7CC757}" srcOrd="1" destOrd="0" presId="urn:microsoft.com/office/officeart/2005/8/layout/hierarchy2"/>
    <dgm:cxn modelId="{04A05E5E-4F8D-4271-8B5B-4C37F3149615}" type="presParOf" srcId="{DB3B5A27-CD65-4CA0-8DE5-4A4ADDF9B3FB}" destId="{A0532C61-F5C8-418A-9629-9238009588E2}" srcOrd="6" destOrd="0" presId="urn:microsoft.com/office/officeart/2005/8/layout/hierarchy2"/>
    <dgm:cxn modelId="{4156C0D2-27AA-4543-8A1B-D404D23DAC27}" type="presParOf" srcId="{A0532C61-F5C8-418A-9629-9238009588E2}" destId="{1A5A176A-35C5-48F6-B9FD-E7F98E54E08F}" srcOrd="0" destOrd="0" presId="urn:microsoft.com/office/officeart/2005/8/layout/hierarchy2"/>
    <dgm:cxn modelId="{78E687E2-CD86-4904-9CB8-7AF839145659}" type="presParOf" srcId="{DB3B5A27-CD65-4CA0-8DE5-4A4ADDF9B3FB}" destId="{C11B3372-6318-4366-89BB-A058867FD309}" srcOrd="7" destOrd="0" presId="urn:microsoft.com/office/officeart/2005/8/layout/hierarchy2"/>
    <dgm:cxn modelId="{5CFD2485-BEF2-42BF-A218-E52B0B6C0921}" type="presParOf" srcId="{C11B3372-6318-4366-89BB-A058867FD309}" destId="{DE915F00-0B26-464E-AF1D-9D66AB6EA919}" srcOrd="0" destOrd="0" presId="urn:microsoft.com/office/officeart/2005/8/layout/hierarchy2"/>
    <dgm:cxn modelId="{C83BCAED-957E-42F7-B60E-D76347406EA0}" type="presParOf" srcId="{C11B3372-6318-4366-89BB-A058867FD309}" destId="{00E3EB2F-17E5-4AC3-82BF-40B490F80925}" srcOrd="1" destOrd="0" presId="urn:microsoft.com/office/officeart/2005/8/layout/hierarchy2"/>
    <dgm:cxn modelId="{213D2401-D380-4DFF-9E1F-2415A42541E1}" type="presParOf" srcId="{00E3EB2F-17E5-4AC3-82BF-40B490F80925}" destId="{DD450207-5400-4781-AA2A-83F138347437}" srcOrd="0" destOrd="0" presId="urn:microsoft.com/office/officeart/2005/8/layout/hierarchy2"/>
    <dgm:cxn modelId="{F7C90C17-C74F-443E-ACE6-ABEC01D616F9}" type="presParOf" srcId="{DD450207-5400-4781-AA2A-83F138347437}" destId="{55EA4FF8-FB54-425B-88E4-C4D77988CB86}" srcOrd="0" destOrd="0" presId="urn:microsoft.com/office/officeart/2005/8/layout/hierarchy2"/>
    <dgm:cxn modelId="{74B61D1F-5D04-4007-A063-CF1B2BE858CA}" type="presParOf" srcId="{00E3EB2F-17E5-4AC3-82BF-40B490F80925}" destId="{C72D14AC-A52E-4EF1-80A3-61C862F76BE2}" srcOrd="1" destOrd="0" presId="urn:microsoft.com/office/officeart/2005/8/layout/hierarchy2"/>
    <dgm:cxn modelId="{29A19C89-997E-441B-A668-C55C2FA9A253}" type="presParOf" srcId="{C72D14AC-A52E-4EF1-80A3-61C862F76BE2}" destId="{40F4CE51-F784-444C-B979-10A661C4559F}" srcOrd="0" destOrd="0" presId="urn:microsoft.com/office/officeart/2005/8/layout/hierarchy2"/>
    <dgm:cxn modelId="{98D97605-7E0B-4303-8258-9C5D8CDA414E}" type="presParOf" srcId="{C72D14AC-A52E-4EF1-80A3-61C862F76BE2}" destId="{B067B91A-E8DC-4387-86E9-80DDFBF91D4E}" srcOrd="1" destOrd="0" presId="urn:microsoft.com/office/officeart/2005/8/layout/hierarchy2"/>
    <dgm:cxn modelId="{2CEEFA02-59D9-498A-A327-A047414414EB}" type="presParOf" srcId="{DB3B5A27-CD65-4CA0-8DE5-4A4ADDF9B3FB}" destId="{D147E19A-AE34-4490-9795-516A46B61C65}" srcOrd="8" destOrd="0" presId="urn:microsoft.com/office/officeart/2005/8/layout/hierarchy2"/>
    <dgm:cxn modelId="{37B3DA4C-F4F3-48A8-8136-D43F00F87DDF}" type="presParOf" srcId="{D147E19A-AE34-4490-9795-516A46B61C65}" destId="{041A76A6-DE59-4444-A742-A95F417C1DF5}" srcOrd="0" destOrd="0" presId="urn:microsoft.com/office/officeart/2005/8/layout/hierarchy2"/>
    <dgm:cxn modelId="{6A3ADBF3-14B0-4524-A06C-C1CC0D5B0D6E}" type="presParOf" srcId="{DB3B5A27-CD65-4CA0-8DE5-4A4ADDF9B3FB}" destId="{65176FCC-011A-451B-A9D0-F4725729C3A9}" srcOrd="9" destOrd="0" presId="urn:microsoft.com/office/officeart/2005/8/layout/hierarchy2"/>
    <dgm:cxn modelId="{C239DCE4-E5CE-40B3-86C2-71B7754A82CF}" type="presParOf" srcId="{65176FCC-011A-451B-A9D0-F4725729C3A9}" destId="{424E62F1-A5EF-46BE-AF2C-88E52EDD8859}" srcOrd="0" destOrd="0" presId="urn:microsoft.com/office/officeart/2005/8/layout/hierarchy2"/>
    <dgm:cxn modelId="{6AC7323E-B175-421E-B7CC-E009AF4FEC3D}" type="presParOf" srcId="{65176FCC-011A-451B-A9D0-F4725729C3A9}" destId="{C4C810F3-59FC-4E3A-A46D-B1DEB9D0C1BD}" srcOrd="1" destOrd="0" presId="urn:microsoft.com/office/officeart/2005/8/layout/hierarchy2"/>
    <dgm:cxn modelId="{3DF1B940-4BAE-49B7-AFC1-08D1F93098D9}" type="presParOf" srcId="{C4C810F3-59FC-4E3A-A46D-B1DEB9D0C1BD}" destId="{B6D78326-3CB5-47AC-9B90-0E0983F062DB}" srcOrd="0" destOrd="0" presId="urn:microsoft.com/office/officeart/2005/8/layout/hierarchy2"/>
    <dgm:cxn modelId="{B7079EAD-143D-4B97-889B-505F036EAA1B}" type="presParOf" srcId="{B6D78326-3CB5-47AC-9B90-0E0983F062DB}" destId="{E11356BD-4157-4F0B-8BFA-02B1CA0AE1DE}" srcOrd="0" destOrd="0" presId="urn:microsoft.com/office/officeart/2005/8/layout/hierarchy2"/>
    <dgm:cxn modelId="{F39A2C3E-C5AF-4199-ABFB-B5518ED2FEC7}" type="presParOf" srcId="{C4C810F3-59FC-4E3A-A46D-B1DEB9D0C1BD}" destId="{383EBCB6-9219-4D73-8527-4A5A272ECA82}" srcOrd="1" destOrd="0" presId="urn:microsoft.com/office/officeart/2005/8/layout/hierarchy2"/>
    <dgm:cxn modelId="{8586A94F-A06D-4096-BF1A-BA7DEEEB1596}" type="presParOf" srcId="{383EBCB6-9219-4D73-8527-4A5A272ECA82}" destId="{C5DBC6E5-D72C-4A38-9762-A387158CC198}" srcOrd="0" destOrd="0" presId="urn:microsoft.com/office/officeart/2005/8/layout/hierarchy2"/>
    <dgm:cxn modelId="{0DDE6B37-4330-4EEA-AF1D-2E8C7563EF52}" type="presParOf" srcId="{383EBCB6-9219-4D73-8527-4A5A272ECA82}" destId="{7066C3B9-3BE5-48D2-B689-94E015EB6DD1}" srcOrd="1" destOrd="0" presId="urn:microsoft.com/office/officeart/2005/8/layout/hierarchy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A7CAF5-41FA-4747-86DE-4FF9F5C5A3D8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D4353F-A6DA-47DE-AC54-4D9AD545B5D9}">
      <dgm:prSet phldrT="[Text]"/>
      <dgm:spPr/>
      <dgm:t>
        <a:bodyPr/>
        <a:lstStyle/>
        <a:p>
          <a:r>
            <a:rPr lang="en-US" dirty="0" smtClean="0"/>
            <a:t>Value Chain Management</a:t>
          </a:r>
          <a:endParaRPr lang="en-US" dirty="0"/>
        </a:p>
      </dgm:t>
    </dgm:pt>
    <dgm:pt modelId="{2481F96C-087C-4F71-8C67-CF7FEB95C48B}" type="parTrans" cxnId="{63CB9279-245E-49A6-8DC5-F1CD46DAFE82}">
      <dgm:prSet/>
      <dgm:spPr/>
      <dgm:t>
        <a:bodyPr/>
        <a:lstStyle/>
        <a:p>
          <a:endParaRPr lang="en-US"/>
        </a:p>
      </dgm:t>
    </dgm:pt>
    <dgm:pt modelId="{14F932E4-F9B6-4A8A-B55C-26214AA0853A}" type="sibTrans" cxnId="{63CB9279-245E-49A6-8DC5-F1CD46DAFE82}">
      <dgm:prSet/>
      <dgm:spPr/>
      <dgm:t>
        <a:bodyPr/>
        <a:lstStyle/>
        <a:p>
          <a:endParaRPr lang="en-US"/>
        </a:p>
      </dgm:t>
    </dgm:pt>
    <dgm:pt modelId="{89DCB5DC-7B48-441E-B727-84DD279DED09}">
      <dgm:prSet phldrT="[Text]"/>
      <dgm:spPr/>
      <dgm:t>
        <a:bodyPr/>
        <a:lstStyle/>
        <a:p>
          <a:r>
            <a:rPr lang="en-US" dirty="0" smtClean="0"/>
            <a:t>Automated remittance</a:t>
          </a:r>
          <a:endParaRPr lang="en-US" dirty="0"/>
        </a:p>
      </dgm:t>
    </dgm:pt>
    <dgm:pt modelId="{BF1F69F4-910F-49B3-B6BA-4045BFC07189}" type="parTrans" cxnId="{D2A95303-F91A-4529-A5C8-BB99DC7841D0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CDAA2EE-1DB0-4D31-975A-6A525601A236}" type="sibTrans" cxnId="{D2A95303-F91A-4529-A5C8-BB99DC7841D0}">
      <dgm:prSet/>
      <dgm:spPr/>
      <dgm:t>
        <a:bodyPr/>
        <a:lstStyle/>
        <a:p>
          <a:endParaRPr lang="en-US"/>
        </a:p>
      </dgm:t>
    </dgm:pt>
    <dgm:pt modelId="{8A55F4A1-B7A1-435E-B899-801C867FA25E}">
      <dgm:prSet phldrT="[Text]"/>
      <dgm:spPr/>
      <dgm:t>
        <a:bodyPr/>
        <a:lstStyle/>
        <a:p>
          <a:r>
            <a:rPr lang="en-US" dirty="0" smtClean="0"/>
            <a:t>Multi-partner enabled</a:t>
          </a:r>
          <a:endParaRPr lang="en-US" dirty="0"/>
        </a:p>
      </dgm:t>
    </dgm:pt>
    <dgm:pt modelId="{382AAEDB-873B-4F3C-BC87-D929488A7FE5}" type="parTrans" cxnId="{8817E8AF-6400-468D-9D4F-D6BB7AFE2796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D37C3016-DCB3-45EC-B436-5420449949D2}" type="sibTrans" cxnId="{8817E8AF-6400-468D-9D4F-D6BB7AFE2796}">
      <dgm:prSet/>
      <dgm:spPr/>
      <dgm:t>
        <a:bodyPr/>
        <a:lstStyle/>
        <a:p>
          <a:endParaRPr lang="en-US"/>
        </a:p>
      </dgm:t>
    </dgm:pt>
    <dgm:pt modelId="{DCBC11BC-8579-43CC-8203-DA2E293872E1}">
      <dgm:prSet phldrT="[Text]"/>
      <dgm:spPr/>
      <dgm:t>
        <a:bodyPr/>
        <a:lstStyle/>
        <a:p>
          <a:r>
            <a:rPr lang="en-US" dirty="0" smtClean="0"/>
            <a:t>Revenue share terms</a:t>
          </a:r>
          <a:endParaRPr lang="en-US" dirty="0"/>
        </a:p>
      </dgm:t>
    </dgm:pt>
    <dgm:pt modelId="{8A89CF6A-8A9C-45E0-867E-C4D8A4A485D2}" type="parTrans" cxnId="{237D16FE-3A10-4D17-9CD8-C5F4BE1D3348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A41CC54-C45E-48D9-9D41-0380187FD3C4}" type="sibTrans" cxnId="{237D16FE-3A10-4D17-9CD8-C5F4BE1D3348}">
      <dgm:prSet/>
      <dgm:spPr/>
      <dgm:t>
        <a:bodyPr/>
        <a:lstStyle/>
        <a:p>
          <a:endParaRPr lang="en-US"/>
        </a:p>
      </dgm:t>
    </dgm:pt>
    <dgm:pt modelId="{59901C5C-E846-497E-B1BF-32AEEF3C9D35}">
      <dgm:prSet phldrT="[Text]"/>
      <dgm:spPr/>
      <dgm:t>
        <a:bodyPr/>
        <a:lstStyle/>
        <a:p>
          <a:r>
            <a:rPr lang="en-US" dirty="0" smtClean="0"/>
            <a:t>Revenue exposure protection</a:t>
          </a:r>
          <a:endParaRPr lang="en-US" dirty="0"/>
        </a:p>
      </dgm:t>
    </dgm:pt>
    <dgm:pt modelId="{B26E3BB7-B8E9-42A4-90F0-319F7B93D77D}" type="parTrans" cxnId="{989798D9-A81E-4EBC-B404-06674FC7294B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6BDAC18D-3AF9-4891-87DB-639914283F3C}" type="sibTrans" cxnId="{989798D9-A81E-4EBC-B404-06674FC7294B}">
      <dgm:prSet/>
      <dgm:spPr/>
      <dgm:t>
        <a:bodyPr/>
        <a:lstStyle/>
        <a:p>
          <a:endParaRPr lang="en-US"/>
        </a:p>
      </dgm:t>
    </dgm:pt>
    <dgm:pt modelId="{AF91F82C-D558-4E41-97E0-3CDC25A2603F}">
      <dgm:prSet phldrT="[Text]"/>
      <dgm:spPr/>
      <dgm:t>
        <a:bodyPr/>
        <a:lstStyle/>
        <a:p>
          <a:r>
            <a:rPr lang="en-US" dirty="0" smtClean="0"/>
            <a:t>When customer is billed</a:t>
          </a:r>
        </a:p>
      </dgm:t>
    </dgm:pt>
    <dgm:pt modelId="{7279F0B7-8863-401E-811C-5D2066993046}" type="parTrans" cxnId="{3D2D05AE-2578-46FB-9B30-FACBA8683C7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5E108A31-C4A6-4B09-9432-174BE5289A33}" type="sibTrans" cxnId="{3D2D05AE-2578-46FB-9B30-FACBA8683C79}">
      <dgm:prSet/>
      <dgm:spPr/>
      <dgm:t>
        <a:bodyPr/>
        <a:lstStyle/>
        <a:p>
          <a:endParaRPr lang="en-US"/>
        </a:p>
      </dgm:t>
    </dgm:pt>
    <dgm:pt modelId="{43EBAB92-6667-4316-A44E-B922C9E2C7DA}">
      <dgm:prSet phldrT="[Text]"/>
      <dgm:spPr/>
      <dgm:t>
        <a:bodyPr/>
        <a:lstStyle/>
        <a:p>
          <a:r>
            <a:rPr lang="en-US" dirty="0" smtClean="0"/>
            <a:t>Simple or complex settlement terms</a:t>
          </a:r>
          <a:endParaRPr lang="en-US" dirty="0"/>
        </a:p>
      </dgm:t>
    </dgm:pt>
    <dgm:pt modelId="{2AA0E95E-A1CB-4698-8A6F-FD5A99C498BE}" type="parTrans" cxnId="{F19E0A7D-703C-41CB-8902-C5DBCA12EF63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83DB920-4510-45E8-BD7E-862A85F7BA34}" type="sibTrans" cxnId="{F19E0A7D-703C-41CB-8902-C5DBCA12EF63}">
      <dgm:prSet/>
      <dgm:spPr/>
      <dgm:t>
        <a:bodyPr/>
        <a:lstStyle/>
        <a:p>
          <a:endParaRPr lang="en-US"/>
        </a:p>
      </dgm:t>
    </dgm:pt>
    <dgm:pt modelId="{5387062E-1CC1-4FB5-94DA-2F6A9AB4F40A}">
      <dgm:prSet phldrT="[Text]"/>
      <dgm:spPr/>
      <dgm:t>
        <a:bodyPr/>
        <a:lstStyle/>
        <a:p>
          <a:r>
            <a:rPr lang="en-US" dirty="0" smtClean="0"/>
            <a:t>When customer pays</a:t>
          </a:r>
        </a:p>
      </dgm:t>
    </dgm:pt>
    <dgm:pt modelId="{E8955489-8E12-47FE-B2F6-AE258AC8B212}" type="parTrans" cxnId="{E98063F5-7B5F-4AA6-944E-17F5C342B82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ED12D37-683F-4434-9B2C-3484BC8D264F}" type="sibTrans" cxnId="{E98063F5-7B5F-4AA6-944E-17F5C342B829}">
      <dgm:prSet/>
      <dgm:spPr/>
      <dgm:t>
        <a:bodyPr/>
        <a:lstStyle/>
        <a:p>
          <a:endParaRPr lang="en-US"/>
        </a:p>
      </dgm:t>
    </dgm:pt>
    <dgm:pt modelId="{5769497D-7A5E-4EC9-8EF6-EA917950CCD1}">
      <dgm:prSet phldrT="[Text]"/>
      <dgm:spPr/>
      <dgm:t>
        <a:bodyPr/>
        <a:lstStyle/>
        <a:p>
          <a:r>
            <a:rPr lang="en-US" dirty="0" smtClean="0"/>
            <a:t>Business Intelligence</a:t>
          </a:r>
        </a:p>
      </dgm:t>
    </dgm:pt>
    <dgm:pt modelId="{C7D75B4E-A67E-4DC0-B730-64C73BD29268}" type="parTrans" cxnId="{D346406B-1733-4C53-A30D-5AB76BBE7B9C}">
      <dgm:prSet/>
      <dgm:spPr/>
      <dgm:t>
        <a:bodyPr/>
        <a:lstStyle/>
        <a:p>
          <a:endParaRPr lang="en-US"/>
        </a:p>
      </dgm:t>
    </dgm:pt>
    <dgm:pt modelId="{FC6F9654-172B-4531-A009-753523632CFF}" type="sibTrans" cxnId="{D346406B-1733-4C53-A30D-5AB76BBE7B9C}">
      <dgm:prSet/>
      <dgm:spPr/>
      <dgm:t>
        <a:bodyPr/>
        <a:lstStyle/>
        <a:p>
          <a:endParaRPr lang="en-US"/>
        </a:p>
      </dgm:t>
    </dgm:pt>
    <dgm:pt modelId="{40EA61A6-5C2F-4442-994D-CE053C31337A}">
      <dgm:prSet phldrT="[Text]"/>
      <dgm:spPr/>
      <dgm:t>
        <a:bodyPr/>
        <a:lstStyle/>
        <a:p>
          <a:r>
            <a:rPr lang="en-US" dirty="0" smtClean="0"/>
            <a:t>Improved Visibility</a:t>
          </a:r>
        </a:p>
      </dgm:t>
    </dgm:pt>
    <dgm:pt modelId="{D63D6766-A48F-4EF9-970A-F19494011616}" type="parTrans" cxnId="{9A870DC4-9A19-4A93-AFB9-16F2BEE9BB5F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44213743-5E1B-43A4-A10A-FF5CC6DBEC8D}" type="sibTrans" cxnId="{9A870DC4-9A19-4A93-AFB9-16F2BEE9BB5F}">
      <dgm:prSet/>
      <dgm:spPr/>
      <dgm:t>
        <a:bodyPr/>
        <a:lstStyle/>
        <a:p>
          <a:endParaRPr lang="en-US"/>
        </a:p>
      </dgm:t>
    </dgm:pt>
    <dgm:pt modelId="{0A8F6719-3B3F-4AB6-9D8D-5FCC85E73E5D}">
      <dgm:prSet phldrT="[Text]"/>
      <dgm:spPr/>
      <dgm:t>
        <a:bodyPr/>
        <a:lstStyle/>
        <a:p>
          <a:r>
            <a:rPr lang="en-US" dirty="0" smtClean="0"/>
            <a:t>Business Processes</a:t>
          </a:r>
        </a:p>
      </dgm:t>
    </dgm:pt>
    <dgm:pt modelId="{642F2B81-7C94-4AF6-8BC4-FB9E8F0909FB}" type="parTrans" cxnId="{D78EF023-11E9-47F6-B9BB-B7A1A515DA4A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15C71BEE-9893-46B4-A5D6-3A383940987D}" type="sibTrans" cxnId="{D78EF023-11E9-47F6-B9BB-B7A1A515DA4A}">
      <dgm:prSet/>
      <dgm:spPr/>
      <dgm:t>
        <a:bodyPr/>
        <a:lstStyle/>
        <a:p>
          <a:endParaRPr lang="en-US"/>
        </a:p>
      </dgm:t>
    </dgm:pt>
    <dgm:pt modelId="{6A0EF02D-875A-4636-BB54-9A45A40175EF}">
      <dgm:prSet phldrT="[Text]"/>
      <dgm:spPr/>
      <dgm:t>
        <a:bodyPr/>
        <a:lstStyle/>
        <a:p>
          <a:r>
            <a:rPr lang="en-US" dirty="0" smtClean="0"/>
            <a:t>Revenue streams</a:t>
          </a:r>
        </a:p>
      </dgm:t>
    </dgm:pt>
    <dgm:pt modelId="{86DEA6ED-887F-4F9E-8854-B25C28A83805}" type="parTrans" cxnId="{66A300B1-1977-4257-91AC-A5D0638B5EAD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405DB8D7-7565-42EE-B6F0-8407B819C321}" type="sibTrans" cxnId="{66A300B1-1977-4257-91AC-A5D0638B5EAD}">
      <dgm:prSet/>
      <dgm:spPr/>
      <dgm:t>
        <a:bodyPr/>
        <a:lstStyle/>
        <a:p>
          <a:endParaRPr lang="en-US"/>
        </a:p>
      </dgm:t>
    </dgm:pt>
    <dgm:pt modelId="{148C876D-1C3A-47BB-AE70-2B4A98B732FD}">
      <dgm:prSet phldrT="[Text]"/>
      <dgm:spPr/>
      <dgm:t>
        <a:bodyPr/>
        <a:lstStyle/>
        <a:p>
          <a:r>
            <a:rPr lang="en-US" dirty="0" smtClean="0"/>
            <a:t>Configurable templates</a:t>
          </a:r>
        </a:p>
      </dgm:t>
    </dgm:pt>
    <dgm:pt modelId="{A21F8ABF-48F7-4849-A83B-0974001E7767}" type="parTrans" cxnId="{9EDF3B2A-D891-4E23-AB0A-F2A2A4A784D5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55E56C1E-8979-46C1-9B35-1AEE77ECA089}" type="sibTrans" cxnId="{9EDF3B2A-D891-4E23-AB0A-F2A2A4A784D5}">
      <dgm:prSet/>
      <dgm:spPr/>
      <dgm:t>
        <a:bodyPr/>
        <a:lstStyle/>
        <a:p>
          <a:endParaRPr lang="en-US"/>
        </a:p>
      </dgm:t>
    </dgm:pt>
    <dgm:pt modelId="{5AE54B7A-0E2B-4825-B1F7-0F6A2ADA4674}">
      <dgm:prSet phldrT="[Text]"/>
      <dgm:spPr/>
      <dgm:t>
        <a:bodyPr/>
        <a:lstStyle/>
        <a:p>
          <a:r>
            <a:rPr lang="en-US" dirty="0" smtClean="0"/>
            <a:t>Over 60+ available</a:t>
          </a:r>
        </a:p>
      </dgm:t>
    </dgm:pt>
    <dgm:pt modelId="{EAD84186-50F8-4F50-B45F-E94A715B019F}" type="parTrans" cxnId="{423CA78C-AF98-4CD0-A59A-5B5A32CE770F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72B2590-BFCA-4F10-9B38-98A5BBA2CD0F}" type="sibTrans" cxnId="{423CA78C-AF98-4CD0-A59A-5B5A32CE770F}">
      <dgm:prSet/>
      <dgm:spPr/>
      <dgm:t>
        <a:bodyPr/>
        <a:lstStyle/>
        <a:p>
          <a:endParaRPr lang="en-US"/>
        </a:p>
      </dgm:t>
    </dgm:pt>
    <dgm:pt modelId="{9FA0FF45-1E6C-4752-BDC6-4C108C597461}" type="pres">
      <dgm:prSet presAssocID="{6DA7CAF5-41FA-4747-86DE-4FF9F5C5A3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EA536-E557-4FC6-A962-78DADCE6E225}" type="pres">
      <dgm:prSet presAssocID="{63D4353F-A6DA-47DE-AC54-4D9AD545B5D9}" presName="root1" presStyleCnt="0"/>
      <dgm:spPr/>
    </dgm:pt>
    <dgm:pt modelId="{B3C2A40F-ECD4-4375-B1D6-663A86A30DBA}" type="pres">
      <dgm:prSet presAssocID="{63D4353F-A6DA-47DE-AC54-4D9AD545B5D9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E2F042-46E2-48C8-8DDD-1ADBF3530CC8}" type="pres">
      <dgm:prSet presAssocID="{63D4353F-A6DA-47DE-AC54-4D9AD545B5D9}" presName="level2hierChild" presStyleCnt="0"/>
      <dgm:spPr/>
    </dgm:pt>
    <dgm:pt modelId="{D3080620-3A0D-40DD-B185-F2E607393A80}" type="pres">
      <dgm:prSet presAssocID="{BF1F69F4-910F-49B3-B6BA-4045BFC07189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EBB08E74-3362-4F1E-AC11-F74E6488BB15}" type="pres">
      <dgm:prSet presAssocID="{BF1F69F4-910F-49B3-B6BA-4045BFC0718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BE7F838-76F7-429F-8EEA-98E5D3A81568}" type="pres">
      <dgm:prSet presAssocID="{89DCB5DC-7B48-441E-B727-84DD279DED09}" presName="root2" presStyleCnt="0"/>
      <dgm:spPr/>
    </dgm:pt>
    <dgm:pt modelId="{59406F39-E79E-477E-BD47-E7269C2BAA05}" type="pres">
      <dgm:prSet presAssocID="{89DCB5DC-7B48-441E-B727-84DD279DED09}" presName="LevelTwoTextNode" presStyleLbl="node2" presStyleIdx="0" presStyleCnt="5" custLinFactNeighborX="42131" custLinFactNeighborY="-2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B2571-F05C-49B9-86A8-CDFAC90AB921}" type="pres">
      <dgm:prSet presAssocID="{89DCB5DC-7B48-441E-B727-84DD279DED09}" presName="level3hierChild" presStyleCnt="0"/>
      <dgm:spPr/>
    </dgm:pt>
    <dgm:pt modelId="{F45012FB-FE09-4C26-9A4C-EA364FB00C2D}" type="pres">
      <dgm:prSet presAssocID="{382AAEDB-873B-4F3C-BC87-D929488A7FE5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C2131124-F852-407B-AB6D-E3583358F02E}" type="pres">
      <dgm:prSet presAssocID="{382AAEDB-873B-4F3C-BC87-D929488A7FE5}" presName="connTx" presStyleLbl="parChTrans1D3" presStyleIdx="0" presStyleCnt="7"/>
      <dgm:spPr/>
      <dgm:t>
        <a:bodyPr/>
        <a:lstStyle/>
        <a:p>
          <a:endParaRPr lang="en-US"/>
        </a:p>
      </dgm:t>
    </dgm:pt>
    <dgm:pt modelId="{2148D119-D64D-46CF-8239-112815C922F6}" type="pres">
      <dgm:prSet presAssocID="{8A55F4A1-B7A1-435E-B899-801C867FA25E}" presName="root2" presStyleCnt="0"/>
      <dgm:spPr/>
    </dgm:pt>
    <dgm:pt modelId="{D46806EB-134B-4E75-9694-8A3F70A112FD}" type="pres">
      <dgm:prSet presAssocID="{8A55F4A1-B7A1-435E-B899-801C867FA25E}" presName="LevelTwoTextNode" presStyleLbl="node3" presStyleIdx="0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F1AFF2-797D-4032-8649-0D82A012363C}" type="pres">
      <dgm:prSet presAssocID="{8A55F4A1-B7A1-435E-B899-801C867FA25E}" presName="level3hierChild" presStyleCnt="0"/>
      <dgm:spPr/>
    </dgm:pt>
    <dgm:pt modelId="{7DB03DF8-982A-4E41-BDD9-62795C04D41B}" type="pres">
      <dgm:prSet presAssocID="{8A89CF6A-8A9C-45E0-867E-C4D8A4A485D2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6FE36D6E-F5C1-44AE-B81B-80BED94207CE}" type="pres">
      <dgm:prSet presAssocID="{8A89CF6A-8A9C-45E0-867E-C4D8A4A485D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DAA1215-2C43-46BE-B084-83DF9EFC61F1}" type="pres">
      <dgm:prSet presAssocID="{DCBC11BC-8579-43CC-8203-DA2E293872E1}" presName="root2" presStyleCnt="0"/>
      <dgm:spPr/>
    </dgm:pt>
    <dgm:pt modelId="{B88B1FD3-5FB0-4D87-B0EE-BBBED87DC5FF}" type="pres">
      <dgm:prSet presAssocID="{DCBC11BC-8579-43CC-8203-DA2E293872E1}" presName="LevelTwoTextNode" presStyleLbl="node2" presStyleIdx="1" presStyleCnt="5" custLinFactNeighborX="42131" custLinFactNeighborY="-2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AB1E5-9B16-4DBA-AC88-EBE9AAB7E25F}" type="pres">
      <dgm:prSet presAssocID="{DCBC11BC-8579-43CC-8203-DA2E293872E1}" presName="level3hierChild" presStyleCnt="0"/>
      <dgm:spPr/>
    </dgm:pt>
    <dgm:pt modelId="{924214D7-B412-4FFE-BEE1-9D1474FBE953}" type="pres">
      <dgm:prSet presAssocID="{2AA0E95E-A1CB-4698-8A6F-FD5A99C498BE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AF4A0B08-4E54-416A-95F2-78D1E0D57761}" type="pres">
      <dgm:prSet presAssocID="{2AA0E95E-A1CB-4698-8A6F-FD5A99C498BE}" presName="connTx" presStyleLbl="parChTrans1D3" presStyleIdx="1" presStyleCnt="7"/>
      <dgm:spPr/>
      <dgm:t>
        <a:bodyPr/>
        <a:lstStyle/>
        <a:p>
          <a:endParaRPr lang="en-US"/>
        </a:p>
      </dgm:t>
    </dgm:pt>
    <dgm:pt modelId="{DB538824-029F-4BE1-B0F4-54C31D4D6FA6}" type="pres">
      <dgm:prSet presAssocID="{43EBAB92-6667-4316-A44E-B922C9E2C7DA}" presName="root2" presStyleCnt="0"/>
      <dgm:spPr/>
    </dgm:pt>
    <dgm:pt modelId="{A534304B-3B29-4ED4-8D1C-8A1B0212299B}" type="pres">
      <dgm:prSet presAssocID="{43EBAB92-6667-4316-A44E-B922C9E2C7DA}" presName="LevelTwoTextNode" presStyleLbl="node3" presStyleIdx="1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341C3B-3685-4F5F-B73D-0B9CCCC8E130}" type="pres">
      <dgm:prSet presAssocID="{43EBAB92-6667-4316-A44E-B922C9E2C7DA}" presName="level3hierChild" presStyleCnt="0"/>
      <dgm:spPr/>
    </dgm:pt>
    <dgm:pt modelId="{73E593C6-93FF-4432-B0A1-A616643305E0}" type="pres">
      <dgm:prSet presAssocID="{B26E3BB7-B8E9-42A4-90F0-319F7B93D77D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70BF303-D263-454B-BDCB-9B07999B608F}" type="pres">
      <dgm:prSet presAssocID="{B26E3BB7-B8E9-42A4-90F0-319F7B93D77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E692553-3674-4B09-B944-B8FA7BF1A986}" type="pres">
      <dgm:prSet presAssocID="{59901C5C-E846-497E-B1BF-32AEEF3C9D35}" presName="root2" presStyleCnt="0"/>
      <dgm:spPr/>
    </dgm:pt>
    <dgm:pt modelId="{8BDD3DF9-9B94-4041-8D2E-807404893145}" type="pres">
      <dgm:prSet presAssocID="{59901C5C-E846-497E-B1BF-32AEEF3C9D35}" presName="LevelTwoTextNode" presStyleLbl="node2" presStyleIdx="2" presStyleCnt="5" custLinFactNeighborX="42131" custLinFactNeighborY="-2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784EE-C8B7-4DA6-85C0-BD1FF528BCA9}" type="pres">
      <dgm:prSet presAssocID="{59901C5C-E846-497E-B1BF-32AEEF3C9D35}" presName="level3hierChild" presStyleCnt="0"/>
      <dgm:spPr/>
    </dgm:pt>
    <dgm:pt modelId="{5693AC77-41D3-4DB2-AE31-132AF5247B6F}" type="pres">
      <dgm:prSet presAssocID="{7279F0B7-8863-401E-811C-5D2066993046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0BC15225-DBD9-4624-A123-2A91B38C85BB}" type="pres">
      <dgm:prSet presAssocID="{7279F0B7-8863-401E-811C-5D2066993046}" presName="connTx" presStyleLbl="parChTrans1D3" presStyleIdx="2" presStyleCnt="7"/>
      <dgm:spPr/>
      <dgm:t>
        <a:bodyPr/>
        <a:lstStyle/>
        <a:p>
          <a:endParaRPr lang="en-US"/>
        </a:p>
      </dgm:t>
    </dgm:pt>
    <dgm:pt modelId="{9D22ABE3-9B6A-44B4-AF03-9DB3240EBCA3}" type="pres">
      <dgm:prSet presAssocID="{AF91F82C-D558-4E41-97E0-3CDC25A2603F}" presName="root2" presStyleCnt="0"/>
      <dgm:spPr/>
    </dgm:pt>
    <dgm:pt modelId="{D07A1E26-99B3-4E51-A4CA-E305F8D2B3A4}" type="pres">
      <dgm:prSet presAssocID="{AF91F82C-D558-4E41-97E0-3CDC25A2603F}" presName="LevelTwoTextNode" presStyleLbl="node3" presStyleIdx="2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7AE8C3-3F29-42F1-A799-47A9C3F95576}" type="pres">
      <dgm:prSet presAssocID="{AF91F82C-D558-4E41-97E0-3CDC25A2603F}" presName="level3hierChild" presStyleCnt="0"/>
      <dgm:spPr/>
    </dgm:pt>
    <dgm:pt modelId="{F8432D60-6FF7-4648-BD6B-0F821AE919AA}" type="pres">
      <dgm:prSet presAssocID="{E8955489-8E12-47FE-B2F6-AE258AC8B212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B5EE2393-21CE-444D-A64F-78A3F159FA81}" type="pres">
      <dgm:prSet presAssocID="{E8955489-8E12-47FE-B2F6-AE258AC8B212}" presName="connTx" presStyleLbl="parChTrans1D3" presStyleIdx="3" presStyleCnt="7"/>
      <dgm:spPr/>
      <dgm:t>
        <a:bodyPr/>
        <a:lstStyle/>
        <a:p>
          <a:endParaRPr lang="en-US"/>
        </a:p>
      </dgm:t>
    </dgm:pt>
    <dgm:pt modelId="{3FB50C0D-DAF4-4B3D-9FA6-D36F5D2A142A}" type="pres">
      <dgm:prSet presAssocID="{5387062E-1CC1-4FB5-94DA-2F6A9AB4F40A}" presName="root2" presStyleCnt="0"/>
      <dgm:spPr/>
    </dgm:pt>
    <dgm:pt modelId="{5DEB9A6C-657E-4C5C-9047-F05736C1FD41}" type="pres">
      <dgm:prSet presAssocID="{5387062E-1CC1-4FB5-94DA-2F6A9AB4F40A}" presName="LevelTwoTextNode" presStyleLbl="node3" presStyleIdx="3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8E12D-04FE-4961-B779-C542EDDF4AB0}" type="pres">
      <dgm:prSet presAssocID="{5387062E-1CC1-4FB5-94DA-2F6A9AB4F40A}" presName="level3hierChild" presStyleCnt="0"/>
      <dgm:spPr/>
    </dgm:pt>
    <dgm:pt modelId="{06896C67-9287-4451-831C-860C16B754A0}" type="pres">
      <dgm:prSet presAssocID="{5769497D-7A5E-4EC9-8EF6-EA917950CCD1}" presName="root1" presStyleCnt="0"/>
      <dgm:spPr/>
    </dgm:pt>
    <dgm:pt modelId="{443E269A-0E04-4DD1-BFD7-96436BE4E982}" type="pres">
      <dgm:prSet presAssocID="{5769497D-7A5E-4EC9-8EF6-EA917950CCD1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1C423-F004-4D5C-9D1E-AC029D86DD3C}" type="pres">
      <dgm:prSet presAssocID="{5769497D-7A5E-4EC9-8EF6-EA917950CCD1}" presName="level2hierChild" presStyleCnt="0"/>
      <dgm:spPr/>
    </dgm:pt>
    <dgm:pt modelId="{598035A4-FD18-44E7-9C0F-8DFABE91CAE3}" type="pres">
      <dgm:prSet presAssocID="{D63D6766-A48F-4EF9-970A-F1949401161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6B0696B-2BAF-44D7-99C8-ABDE2C7089F4}" type="pres">
      <dgm:prSet presAssocID="{D63D6766-A48F-4EF9-970A-F1949401161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1254F72-8353-4BA1-B100-AEE0A15355CA}" type="pres">
      <dgm:prSet presAssocID="{40EA61A6-5C2F-4442-994D-CE053C31337A}" presName="root2" presStyleCnt="0"/>
      <dgm:spPr/>
    </dgm:pt>
    <dgm:pt modelId="{551F798F-E4B1-4782-9739-809A88CB11E5}" type="pres">
      <dgm:prSet presAssocID="{40EA61A6-5C2F-4442-994D-CE053C31337A}" presName="LevelTwoTextNode" presStyleLbl="node2" presStyleIdx="3" presStyleCnt="5" custLinFactNeighborX="42131" custLinFactNeighborY="-8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772A2-9327-4523-943F-3A4DF596A0B0}" type="pres">
      <dgm:prSet presAssocID="{40EA61A6-5C2F-4442-994D-CE053C31337A}" presName="level3hierChild" presStyleCnt="0"/>
      <dgm:spPr/>
    </dgm:pt>
    <dgm:pt modelId="{0848BED5-C276-4A22-AE04-59F245F2B6CC}" type="pres">
      <dgm:prSet presAssocID="{642F2B81-7C94-4AF6-8BC4-FB9E8F0909FB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936CD0C9-806C-48A0-B3F4-C8128FF08946}" type="pres">
      <dgm:prSet presAssocID="{642F2B81-7C94-4AF6-8BC4-FB9E8F0909FB}" presName="connTx" presStyleLbl="parChTrans1D3" presStyleIdx="4" presStyleCnt="7"/>
      <dgm:spPr/>
      <dgm:t>
        <a:bodyPr/>
        <a:lstStyle/>
        <a:p>
          <a:endParaRPr lang="en-US"/>
        </a:p>
      </dgm:t>
    </dgm:pt>
    <dgm:pt modelId="{E5EBA3E4-2D64-4C8D-A5C3-47A178537657}" type="pres">
      <dgm:prSet presAssocID="{0A8F6719-3B3F-4AB6-9D8D-5FCC85E73E5D}" presName="root2" presStyleCnt="0"/>
      <dgm:spPr/>
    </dgm:pt>
    <dgm:pt modelId="{D23FCD23-937D-4B84-821C-02B76833C198}" type="pres">
      <dgm:prSet presAssocID="{0A8F6719-3B3F-4AB6-9D8D-5FCC85E73E5D}" presName="LevelTwoTextNode" presStyleLbl="node3" presStyleIdx="4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22072-966A-4376-94BD-6DE237DA06AA}" type="pres">
      <dgm:prSet presAssocID="{0A8F6719-3B3F-4AB6-9D8D-5FCC85E73E5D}" presName="level3hierChild" presStyleCnt="0"/>
      <dgm:spPr/>
    </dgm:pt>
    <dgm:pt modelId="{EDFBCC16-07BA-42B3-9BAD-1CE19DFE36F3}" type="pres">
      <dgm:prSet presAssocID="{86DEA6ED-887F-4F9E-8854-B25C28A83805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E65D1DD3-A98A-4B26-B530-6F241F7FCE02}" type="pres">
      <dgm:prSet presAssocID="{86DEA6ED-887F-4F9E-8854-B25C28A83805}" presName="connTx" presStyleLbl="parChTrans1D3" presStyleIdx="5" presStyleCnt="7"/>
      <dgm:spPr/>
      <dgm:t>
        <a:bodyPr/>
        <a:lstStyle/>
        <a:p>
          <a:endParaRPr lang="en-US"/>
        </a:p>
      </dgm:t>
    </dgm:pt>
    <dgm:pt modelId="{3C889AA7-C4C7-45A3-8540-0F83E9D06C97}" type="pres">
      <dgm:prSet presAssocID="{6A0EF02D-875A-4636-BB54-9A45A40175EF}" presName="root2" presStyleCnt="0"/>
      <dgm:spPr/>
    </dgm:pt>
    <dgm:pt modelId="{0CB98D38-FCBC-4DBF-A6DF-07C0D3A16596}" type="pres">
      <dgm:prSet presAssocID="{6A0EF02D-875A-4636-BB54-9A45A40175EF}" presName="LevelTwoTextNode" presStyleLbl="node3" presStyleIdx="5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2C873-CD3A-4F68-AAF1-2A70C5EEFD30}" type="pres">
      <dgm:prSet presAssocID="{6A0EF02D-875A-4636-BB54-9A45A40175EF}" presName="level3hierChild" presStyleCnt="0"/>
      <dgm:spPr/>
    </dgm:pt>
    <dgm:pt modelId="{B37FBCB4-ACB2-4E1B-8802-981E7F45626B}" type="pres">
      <dgm:prSet presAssocID="{A21F8ABF-48F7-4849-A83B-0974001E776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2EBD1CE-2ADE-4B94-B73C-DE8DE1284259}" type="pres">
      <dgm:prSet presAssocID="{A21F8ABF-48F7-4849-A83B-0974001E776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E400416-D1DE-4067-8D1D-8A82EFBB4712}" type="pres">
      <dgm:prSet presAssocID="{148C876D-1C3A-47BB-AE70-2B4A98B732FD}" presName="root2" presStyleCnt="0"/>
      <dgm:spPr/>
    </dgm:pt>
    <dgm:pt modelId="{F34EAD48-DABD-4396-87EA-4786B5237561}" type="pres">
      <dgm:prSet presAssocID="{148C876D-1C3A-47BB-AE70-2B4A98B732FD}" presName="LevelTwoTextNode" presStyleLbl="node2" presStyleIdx="4" presStyleCnt="5" custLinFactNeighborX="42131" custLinFactNeighborY="-8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B153C-137F-4B37-BA86-B12BA91134F2}" type="pres">
      <dgm:prSet presAssocID="{148C876D-1C3A-47BB-AE70-2B4A98B732FD}" presName="level3hierChild" presStyleCnt="0"/>
      <dgm:spPr/>
    </dgm:pt>
    <dgm:pt modelId="{98533169-82A6-489F-BFF6-CEB01DA8000B}" type="pres">
      <dgm:prSet presAssocID="{EAD84186-50F8-4F50-B45F-E94A715B019F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889AE7C4-E8F3-4672-BA7D-300EB97735A9}" type="pres">
      <dgm:prSet presAssocID="{EAD84186-50F8-4F50-B45F-E94A715B019F}" presName="connTx" presStyleLbl="parChTrans1D3" presStyleIdx="6" presStyleCnt="7"/>
      <dgm:spPr/>
      <dgm:t>
        <a:bodyPr/>
        <a:lstStyle/>
        <a:p>
          <a:endParaRPr lang="en-US"/>
        </a:p>
      </dgm:t>
    </dgm:pt>
    <dgm:pt modelId="{8BAEB050-E3EC-4342-8D24-612EEE02DDBB}" type="pres">
      <dgm:prSet presAssocID="{5AE54B7A-0E2B-4825-B1F7-0F6A2ADA4674}" presName="root2" presStyleCnt="0"/>
      <dgm:spPr/>
    </dgm:pt>
    <dgm:pt modelId="{FB6C188B-250D-4DF7-B03A-8EEB1F522A41}" type="pres">
      <dgm:prSet presAssocID="{5AE54B7A-0E2B-4825-B1F7-0F6A2ADA4674}" presName="LevelTwoTextNode" presStyleLbl="node3" presStyleIdx="6" presStyleCnt="7" custLinFactNeighborX="97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44CB0-F5D2-4556-942A-7682D99FF27C}" type="pres">
      <dgm:prSet presAssocID="{5AE54B7A-0E2B-4825-B1F7-0F6A2ADA4674}" presName="level3hierChild" presStyleCnt="0"/>
      <dgm:spPr/>
    </dgm:pt>
  </dgm:ptLst>
  <dgm:cxnLst>
    <dgm:cxn modelId="{3BF5D917-25C4-4CE0-A5B8-D73798DD8DA2}" type="presOf" srcId="{2AA0E95E-A1CB-4698-8A6F-FD5A99C498BE}" destId="{924214D7-B412-4FFE-BEE1-9D1474FBE953}" srcOrd="0" destOrd="0" presId="urn:microsoft.com/office/officeart/2005/8/layout/hierarchy2"/>
    <dgm:cxn modelId="{62C27F60-1351-47D3-BE7E-7892091AAFFE}" type="presOf" srcId="{E8955489-8E12-47FE-B2F6-AE258AC8B212}" destId="{F8432D60-6FF7-4648-BD6B-0F821AE919AA}" srcOrd="0" destOrd="0" presId="urn:microsoft.com/office/officeart/2005/8/layout/hierarchy2"/>
    <dgm:cxn modelId="{F9158BBF-00B3-4168-9F68-D7355EA4C96E}" type="presOf" srcId="{BF1F69F4-910F-49B3-B6BA-4045BFC07189}" destId="{D3080620-3A0D-40DD-B185-F2E607393A80}" srcOrd="0" destOrd="0" presId="urn:microsoft.com/office/officeart/2005/8/layout/hierarchy2"/>
    <dgm:cxn modelId="{BE1BA1DA-C1DF-4CA0-99C4-A205431122C9}" type="presOf" srcId="{BF1F69F4-910F-49B3-B6BA-4045BFC07189}" destId="{EBB08E74-3362-4F1E-AC11-F74E6488BB15}" srcOrd="1" destOrd="0" presId="urn:microsoft.com/office/officeart/2005/8/layout/hierarchy2"/>
    <dgm:cxn modelId="{D78EF023-11E9-47F6-B9BB-B7A1A515DA4A}" srcId="{40EA61A6-5C2F-4442-994D-CE053C31337A}" destId="{0A8F6719-3B3F-4AB6-9D8D-5FCC85E73E5D}" srcOrd="0" destOrd="0" parTransId="{642F2B81-7C94-4AF6-8BC4-FB9E8F0909FB}" sibTransId="{15C71BEE-9893-46B4-A5D6-3A383940987D}"/>
    <dgm:cxn modelId="{3746518F-D315-4990-9EE5-D8DADD37132C}" type="presOf" srcId="{E8955489-8E12-47FE-B2F6-AE258AC8B212}" destId="{B5EE2393-21CE-444D-A64F-78A3F159FA81}" srcOrd="1" destOrd="0" presId="urn:microsoft.com/office/officeart/2005/8/layout/hierarchy2"/>
    <dgm:cxn modelId="{1DE581FF-3E32-437D-B43D-BA225FD5BF9C}" type="presOf" srcId="{59901C5C-E846-497E-B1BF-32AEEF3C9D35}" destId="{8BDD3DF9-9B94-4041-8D2E-807404893145}" srcOrd="0" destOrd="0" presId="urn:microsoft.com/office/officeart/2005/8/layout/hierarchy2"/>
    <dgm:cxn modelId="{07321B54-2E00-424F-9E19-E4D92D97F4AA}" type="presOf" srcId="{63D4353F-A6DA-47DE-AC54-4D9AD545B5D9}" destId="{B3C2A40F-ECD4-4375-B1D6-663A86A30DBA}" srcOrd="0" destOrd="0" presId="urn:microsoft.com/office/officeart/2005/8/layout/hierarchy2"/>
    <dgm:cxn modelId="{FE5FC286-A7F3-4867-A3D5-5110FFA88104}" type="presOf" srcId="{89DCB5DC-7B48-441E-B727-84DD279DED09}" destId="{59406F39-E79E-477E-BD47-E7269C2BAA05}" srcOrd="0" destOrd="0" presId="urn:microsoft.com/office/officeart/2005/8/layout/hierarchy2"/>
    <dgm:cxn modelId="{C66865E2-275B-4F26-A5F8-7FB32F97FB1E}" type="presOf" srcId="{8A55F4A1-B7A1-435E-B899-801C867FA25E}" destId="{D46806EB-134B-4E75-9694-8A3F70A112FD}" srcOrd="0" destOrd="0" presId="urn:microsoft.com/office/officeart/2005/8/layout/hierarchy2"/>
    <dgm:cxn modelId="{C6CF3B99-83A6-4328-A150-59AF9BE38D09}" type="presOf" srcId="{86DEA6ED-887F-4F9E-8854-B25C28A83805}" destId="{EDFBCC16-07BA-42B3-9BAD-1CE19DFE36F3}" srcOrd="0" destOrd="0" presId="urn:microsoft.com/office/officeart/2005/8/layout/hierarchy2"/>
    <dgm:cxn modelId="{5342AB96-EBC4-4340-9593-611F9945F545}" type="presOf" srcId="{D63D6766-A48F-4EF9-970A-F19494011616}" destId="{598035A4-FD18-44E7-9C0F-8DFABE91CAE3}" srcOrd="0" destOrd="0" presId="urn:microsoft.com/office/officeart/2005/8/layout/hierarchy2"/>
    <dgm:cxn modelId="{E98063F5-7B5F-4AA6-944E-17F5C342B829}" srcId="{59901C5C-E846-497E-B1BF-32AEEF3C9D35}" destId="{5387062E-1CC1-4FB5-94DA-2F6A9AB4F40A}" srcOrd="1" destOrd="0" parTransId="{E8955489-8E12-47FE-B2F6-AE258AC8B212}" sibTransId="{3ED12D37-683F-4434-9B2C-3484BC8D264F}"/>
    <dgm:cxn modelId="{9EDF3B2A-D891-4E23-AB0A-F2A2A4A784D5}" srcId="{5769497D-7A5E-4EC9-8EF6-EA917950CCD1}" destId="{148C876D-1C3A-47BB-AE70-2B4A98B732FD}" srcOrd="1" destOrd="0" parTransId="{A21F8ABF-48F7-4849-A83B-0974001E7767}" sibTransId="{55E56C1E-8979-46C1-9B35-1AEE77ECA089}"/>
    <dgm:cxn modelId="{B83AF300-DCBA-4A81-B8C1-122AE99DB92B}" type="presOf" srcId="{AF91F82C-D558-4E41-97E0-3CDC25A2603F}" destId="{D07A1E26-99B3-4E51-A4CA-E305F8D2B3A4}" srcOrd="0" destOrd="0" presId="urn:microsoft.com/office/officeart/2005/8/layout/hierarchy2"/>
    <dgm:cxn modelId="{DEA0D76B-0ACE-46DD-9A7B-4CF3F2174A02}" type="presOf" srcId="{382AAEDB-873B-4F3C-BC87-D929488A7FE5}" destId="{F45012FB-FE09-4C26-9A4C-EA364FB00C2D}" srcOrd="0" destOrd="0" presId="urn:microsoft.com/office/officeart/2005/8/layout/hierarchy2"/>
    <dgm:cxn modelId="{5CAE68AA-7EA0-48BF-9FDE-09C69F307602}" type="presOf" srcId="{DCBC11BC-8579-43CC-8203-DA2E293872E1}" destId="{B88B1FD3-5FB0-4D87-B0EE-BBBED87DC5FF}" srcOrd="0" destOrd="0" presId="urn:microsoft.com/office/officeart/2005/8/layout/hierarchy2"/>
    <dgm:cxn modelId="{35F1AF48-EA73-4F49-8596-86EB9D6E4C9B}" type="presOf" srcId="{6DA7CAF5-41FA-4747-86DE-4FF9F5C5A3D8}" destId="{9FA0FF45-1E6C-4752-BDC6-4C108C597461}" srcOrd="0" destOrd="0" presId="urn:microsoft.com/office/officeart/2005/8/layout/hierarchy2"/>
    <dgm:cxn modelId="{AC794DB5-EBBF-42F7-B340-FEC900640AAF}" type="presOf" srcId="{7279F0B7-8863-401E-811C-5D2066993046}" destId="{0BC15225-DBD9-4624-A123-2A91B38C85BB}" srcOrd="1" destOrd="0" presId="urn:microsoft.com/office/officeart/2005/8/layout/hierarchy2"/>
    <dgm:cxn modelId="{F19E0A7D-703C-41CB-8902-C5DBCA12EF63}" srcId="{DCBC11BC-8579-43CC-8203-DA2E293872E1}" destId="{43EBAB92-6667-4316-A44E-B922C9E2C7DA}" srcOrd="0" destOrd="0" parTransId="{2AA0E95E-A1CB-4698-8A6F-FD5A99C498BE}" sibTransId="{383DB920-4510-45E8-BD7E-862A85F7BA34}"/>
    <dgm:cxn modelId="{41D50FA2-0E40-4547-9BA8-728B5DAAE0F6}" type="presOf" srcId="{642F2B81-7C94-4AF6-8BC4-FB9E8F0909FB}" destId="{936CD0C9-806C-48A0-B3F4-C8128FF08946}" srcOrd="1" destOrd="0" presId="urn:microsoft.com/office/officeart/2005/8/layout/hierarchy2"/>
    <dgm:cxn modelId="{8817E8AF-6400-468D-9D4F-D6BB7AFE2796}" srcId="{89DCB5DC-7B48-441E-B727-84DD279DED09}" destId="{8A55F4A1-B7A1-435E-B899-801C867FA25E}" srcOrd="0" destOrd="0" parTransId="{382AAEDB-873B-4F3C-BC87-D929488A7FE5}" sibTransId="{D37C3016-DCB3-45EC-B436-5420449949D2}"/>
    <dgm:cxn modelId="{61EFACFC-CB36-4A57-A943-C4B79B88C4BA}" type="presOf" srcId="{6A0EF02D-875A-4636-BB54-9A45A40175EF}" destId="{0CB98D38-FCBC-4DBF-A6DF-07C0D3A16596}" srcOrd="0" destOrd="0" presId="urn:microsoft.com/office/officeart/2005/8/layout/hierarchy2"/>
    <dgm:cxn modelId="{D346406B-1733-4C53-A30D-5AB76BBE7B9C}" srcId="{6DA7CAF5-41FA-4747-86DE-4FF9F5C5A3D8}" destId="{5769497D-7A5E-4EC9-8EF6-EA917950CCD1}" srcOrd="1" destOrd="0" parTransId="{C7D75B4E-A67E-4DC0-B730-64C73BD29268}" sibTransId="{FC6F9654-172B-4531-A009-753523632CFF}"/>
    <dgm:cxn modelId="{A63E25B0-20BD-453E-ACB1-586F14F46FB7}" type="presOf" srcId="{43EBAB92-6667-4316-A44E-B922C9E2C7DA}" destId="{A534304B-3B29-4ED4-8D1C-8A1B0212299B}" srcOrd="0" destOrd="0" presId="urn:microsoft.com/office/officeart/2005/8/layout/hierarchy2"/>
    <dgm:cxn modelId="{DC78E98B-4889-4D8B-A762-4F02A871023A}" type="presOf" srcId="{5769497D-7A5E-4EC9-8EF6-EA917950CCD1}" destId="{443E269A-0E04-4DD1-BFD7-96436BE4E982}" srcOrd="0" destOrd="0" presId="urn:microsoft.com/office/officeart/2005/8/layout/hierarchy2"/>
    <dgm:cxn modelId="{F6FBC6F2-6FBA-461D-A25D-7177302CD598}" type="presOf" srcId="{A21F8ABF-48F7-4849-A83B-0974001E7767}" destId="{72EBD1CE-2ADE-4B94-B73C-DE8DE1284259}" srcOrd="1" destOrd="0" presId="urn:microsoft.com/office/officeart/2005/8/layout/hierarchy2"/>
    <dgm:cxn modelId="{989798D9-A81E-4EBC-B404-06674FC7294B}" srcId="{63D4353F-A6DA-47DE-AC54-4D9AD545B5D9}" destId="{59901C5C-E846-497E-B1BF-32AEEF3C9D35}" srcOrd="2" destOrd="0" parTransId="{B26E3BB7-B8E9-42A4-90F0-319F7B93D77D}" sibTransId="{6BDAC18D-3AF9-4891-87DB-639914283F3C}"/>
    <dgm:cxn modelId="{BDEF359B-2FE7-43F3-901B-DF3C493C2AD2}" type="presOf" srcId="{A21F8ABF-48F7-4849-A83B-0974001E7767}" destId="{B37FBCB4-ACB2-4E1B-8802-981E7F45626B}" srcOrd="0" destOrd="0" presId="urn:microsoft.com/office/officeart/2005/8/layout/hierarchy2"/>
    <dgm:cxn modelId="{237D16FE-3A10-4D17-9CD8-C5F4BE1D3348}" srcId="{63D4353F-A6DA-47DE-AC54-4D9AD545B5D9}" destId="{DCBC11BC-8579-43CC-8203-DA2E293872E1}" srcOrd="1" destOrd="0" parTransId="{8A89CF6A-8A9C-45E0-867E-C4D8A4A485D2}" sibTransId="{2A41CC54-C45E-48D9-9D41-0380187FD3C4}"/>
    <dgm:cxn modelId="{8406EE26-FAA1-4227-9E67-1972832A7D19}" type="presOf" srcId="{D63D6766-A48F-4EF9-970A-F19494011616}" destId="{66B0696B-2BAF-44D7-99C8-ABDE2C7089F4}" srcOrd="1" destOrd="0" presId="urn:microsoft.com/office/officeart/2005/8/layout/hierarchy2"/>
    <dgm:cxn modelId="{B2210817-CCAF-41F6-A259-5AE6C22FEDD7}" type="presOf" srcId="{382AAEDB-873B-4F3C-BC87-D929488A7FE5}" destId="{C2131124-F852-407B-AB6D-E3583358F02E}" srcOrd="1" destOrd="0" presId="urn:microsoft.com/office/officeart/2005/8/layout/hierarchy2"/>
    <dgm:cxn modelId="{61E3F247-40BF-40B7-A1D1-50541FB39FF1}" type="presOf" srcId="{EAD84186-50F8-4F50-B45F-E94A715B019F}" destId="{98533169-82A6-489F-BFF6-CEB01DA8000B}" srcOrd="0" destOrd="0" presId="urn:microsoft.com/office/officeart/2005/8/layout/hierarchy2"/>
    <dgm:cxn modelId="{2440D18B-4E21-43B5-B44E-99CFF232A4BC}" type="presOf" srcId="{148C876D-1C3A-47BB-AE70-2B4A98B732FD}" destId="{F34EAD48-DABD-4396-87EA-4786B5237561}" srcOrd="0" destOrd="0" presId="urn:microsoft.com/office/officeart/2005/8/layout/hierarchy2"/>
    <dgm:cxn modelId="{9A870DC4-9A19-4A93-AFB9-16F2BEE9BB5F}" srcId="{5769497D-7A5E-4EC9-8EF6-EA917950CCD1}" destId="{40EA61A6-5C2F-4442-994D-CE053C31337A}" srcOrd="0" destOrd="0" parTransId="{D63D6766-A48F-4EF9-970A-F19494011616}" sibTransId="{44213743-5E1B-43A4-A10A-FF5CC6DBEC8D}"/>
    <dgm:cxn modelId="{3D2D05AE-2578-46FB-9B30-FACBA8683C79}" srcId="{59901C5C-E846-497E-B1BF-32AEEF3C9D35}" destId="{AF91F82C-D558-4E41-97E0-3CDC25A2603F}" srcOrd="0" destOrd="0" parTransId="{7279F0B7-8863-401E-811C-5D2066993046}" sibTransId="{5E108A31-C4A6-4B09-9432-174BE5289A33}"/>
    <dgm:cxn modelId="{FB8B043B-8657-4631-B055-129605164C91}" type="presOf" srcId="{8A89CF6A-8A9C-45E0-867E-C4D8A4A485D2}" destId="{7DB03DF8-982A-4E41-BDD9-62795C04D41B}" srcOrd="0" destOrd="0" presId="urn:microsoft.com/office/officeart/2005/8/layout/hierarchy2"/>
    <dgm:cxn modelId="{0048B159-E585-45C0-9B91-AE079FC155A2}" type="presOf" srcId="{7279F0B7-8863-401E-811C-5D2066993046}" destId="{5693AC77-41D3-4DB2-AE31-132AF5247B6F}" srcOrd="0" destOrd="0" presId="urn:microsoft.com/office/officeart/2005/8/layout/hierarchy2"/>
    <dgm:cxn modelId="{423CA78C-AF98-4CD0-A59A-5B5A32CE770F}" srcId="{148C876D-1C3A-47BB-AE70-2B4A98B732FD}" destId="{5AE54B7A-0E2B-4825-B1F7-0F6A2ADA4674}" srcOrd="0" destOrd="0" parTransId="{EAD84186-50F8-4F50-B45F-E94A715B019F}" sibTransId="{272B2590-BFCA-4F10-9B38-98A5BBA2CD0F}"/>
    <dgm:cxn modelId="{A3FC1A18-41ED-424E-B42E-EE9D4E068279}" type="presOf" srcId="{86DEA6ED-887F-4F9E-8854-B25C28A83805}" destId="{E65D1DD3-A98A-4B26-B530-6F241F7FCE02}" srcOrd="1" destOrd="0" presId="urn:microsoft.com/office/officeart/2005/8/layout/hierarchy2"/>
    <dgm:cxn modelId="{0A8D9F9D-662E-4FBB-BAB6-6D082F9BE537}" type="presOf" srcId="{40EA61A6-5C2F-4442-994D-CE053C31337A}" destId="{551F798F-E4B1-4782-9739-809A88CB11E5}" srcOrd="0" destOrd="0" presId="urn:microsoft.com/office/officeart/2005/8/layout/hierarchy2"/>
    <dgm:cxn modelId="{6D3F2F1F-8464-4E8C-87B1-BBF03DD45F0C}" type="presOf" srcId="{B26E3BB7-B8E9-42A4-90F0-319F7B93D77D}" destId="{73E593C6-93FF-4432-B0A1-A616643305E0}" srcOrd="0" destOrd="0" presId="urn:microsoft.com/office/officeart/2005/8/layout/hierarchy2"/>
    <dgm:cxn modelId="{88395B84-1A66-4B09-92B6-56771EA7C109}" type="presOf" srcId="{B26E3BB7-B8E9-42A4-90F0-319F7B93D77D}" destId="{F70BF303-D263-454B-BDCB-9B07999B608F}" srcOrd="1" destOrd="0" presId="urn:microsoft.com/office/officeart/2005/8/layout/hierarchy2"/>
    <dgm:cxn modelId="{94A1AEDD-F548-4FFF-AB02-BBEF0B51A9AC}" type="presOf" srcId="{642F2B81-7C94-4AF6-8BC4-FB9E8F0909FB}" destId="{0848BED5-C276-4A22-AE04-59F245F2B6CC}" srcOrd="0" destOrd="0" presId="urn:microsoft.com/office/officeart/2005/8/layout/hierarchy2"/>
    <dgm:cxn modelId="{D2A95303-F91A-4529-A5C8-BB99DC7841D0}" srcId="{63D4353F-A6DA-47DE-AC54-4D9AD545B5D9}" destId="{89DCB5DC-7B48-441E-B727-84DD279DED09}" srcOrd="0" destOrd="0" parTransId="{BF1F69F4-910F-49B3-B6BA-4045BFC07189}" sibTransId="{2CDAA2EE-1DB0-4D31-975A-6A525601A236}"/>
    <dgm:cxn modelId="{63CB9279-245E-49A6-8DC5-F1CD46DAFE82}" srcId="{6DA7CAF5-41FA-4747-86DE-4FF9F5C5A3D8}" destId="{63D4353F-A6DA-47DE-AC54-4D9AD545B5D9}" srcOrd="0" destOrd="0" parTransId="{2481F96C-087C-4F71-8C67-CF7FEB95C48B}" sibTransId="{14F932E4-F9B6-4A8A-B55C-26214AA0853A}"/>
    <dgm:cxn modelId="{D9FC947A-86B3-44BF-AC24-99F7A1EE88F7}" type="presOf" srcId="{5387062E-1CC1-4FB5-94DA-2F6A9AB4F40A}" destId="{5DEB9A6C-657E-4C5C-9047-F05736C1FD41}" srcOrd="0" destOrd="0" presId="urn:microsoft.com/office/officeart/2005/8/layout/hierarchy2"/>
    <dgm:cxn modelId="{3804419C-9EAF-481F-969C-3FA0FE49045A}" type="presOf" srcId="{8A89CF6A-8A9C-45E0-867E-C4D8A4A485D2}" destId="{6FE36D6E-F5C1-44AE-B81B-80BED94207CE}" srcOrd="1" destOrd="0" presId="urn:microsoft.com/office/officeart/2005/8/layout/hierarchy2"/>
    <dgm:cxn modelId="{2B8BD145-63B8-4D8B-BB41-90AB95621181}" type="presOf" srcId="{5AE54B7A-0E2B-4825-B1F7-0F6A2ADA4674}" destId="{FB6C188B-250D-4DF7-B03A-8EEB1F522A41}" srcOrd="0" destOrd="0" presId="urn:microsoft.com/office/officeart/2005/8/layout/hierarchy2"/>
    <dgm:cxn modelId="{8D71DE01-FB99-4CDE-A609-C14E9151D8D7}" type="presOf" srcId="{0A8F6719-3B3F-4AB6-9D8D-5FCC85E73E5D}" destId="{D23FCD23-937D-4B84-821C-02B76833C198}" srcOrd="0" destOrd="0" presId="urn:microsoft.com/office/officeart/2005/8/layout/hierarchy2"/>
    <dgm:cxn modelId="{85AE50E8-CC66-4087-A4B6-0C2F1FD28A37}" type="presOf" srcId="{2AA0E95E-A1CB-4698-8A6F-FD5A99C498BE}" destId="{AF4A0B08-4E54-416A-95F2-78D1E0D57761}" srcOrd="1" destOrd="0" presId="urn:microsoft.com/office/officeart/2005/8/layout/hierarchy2"/>
    <dgm:cxn modelId="{66A300B1-1977-4257-91AC-A5D0638B5EAD}" srcId="{40EA61A6-5C2F-4442-994D-CE053C31337A}" destId="{6A0EF02D-875A-4636-BB54-9A45A40175EF}" srcOrd="1" destOrd="0" parTransId="{86DEA6ED-887F-4F9E-8854-B25C28A83805}" sibTransId="{405DB8D7-7565-42EE-B6F0-8407B819C321}"/>
    <dgm:cxn modelId="{EA1688B4-6203-4368-BD20-7BED617E883B}" type="presOf" srcId="{EAD84186-50F8-4F50-B45F-E94A715B019F}" destId="{889AE7C4-E8F3-4672-BA7D-300EB97735A9}" srcOrd="1" destOrd="0" presId="urn:microsoft.com/office/officeart/2005/8/layout/hierarchy2"/>
    <dgm:cxn modelId="{7A75373F-2814-44A2-9E25-963CF2A831F8}" type="presParOf" srcId="{9FA0FF45-1E6C-4752-BDC6-4C108C597461}" destId="{081EA536-E557-4FC6-A962-78DADCE6E225}" srcOrd="0" destOrd="0" presId="urn:microsoft.com/office/officeart/2005/8/layout/hierarchy2"/>
    <dgm:cxn modelId="{37A23C84-1728-4B4F-AA93-D8006B598FE4}" type="presParOf" srcId="{081EA536-E557-4FC6-A962-78DADCE6E225}" destId="{B3C2A40F-ECD4-4375-B1D6-663A86A30DBA}" srcOrd="0" destOrd="0" presId="urn:microsoft.com/office/officeart/2005/8/layout/hierarchy2"/>
    <dgm:cxn modelId="{EC845446-6341-422F-A8A2-43C26EFA0360}" type="presParOf" srcId="{081EA536-E557-4FC6-A962-78DADCE6E225}" destId="{64E2F042-46E2-48C8-8DDD-1ADBF3530CC8}" srcOrd="1" destOrd="0" presId="urn:microsoft.com/office/officeart/2005/8/layout/hierarchy2"/>
    <dgm:cxn modelId="{13984CDC-C786-4CDD-B37F-9B160238FCC0}" type="presParOf" srcId="{64E2F042-46E2-48C8-8DDD-1ADBF3530CC8}" destId="{D3080620-3A0D-40DD-B185-F2E607393A80}" srcOrd="0" destOrd="0" presId="urn:microsoft.com/office/officeart/2005/8/layout/hierarchy2"/>
    <dgm:cxn modelId="{58660FFA-D589-49C9-970E-B16B2CC34820}" type="presParOf" srcId="{D3080620-3A0D-40DD-B185-F2E607393A80}" destId="{EBB08E74-3362-4F1E-AC11-F74E6488BB15}" srcOrd="0" destOrd="0" presId="urn:microsoft.com/office/officeart/2005/8/layout/hierarchy2"/>
    <dgm:cxn modelId="{7BA21AE5-43F0-4141-80DC-450B02FADAA1}" type="presParOf" srcId="{64E2F042-46E2-48C8-8DDD-1ADBF3530CC8}" destId="{8BE7F838-76F7-429F-8EEA-98E5D3A81568}" srcOrd="1" destOrd="0" presId="urn:microsoft.com/office/officeart/2005/8/layout/hierarchy2"/>
    <dgm:cxn modelId="{148F39DF-41ED-44AD-8672-9271CA43046C}" type="presParOf" srcId="{8BE7F838-76F7-429F-8EEA-98E5D3A81568}" destId="{59406F39-E79E-477E-BD47-E7269C2BAA05}" srcOrd="0" destOrd="0" presId="urn:microsoft.com/office/officeart/2005/8/layout/hierarchy2"/>
    <dgm:cxn modelId="{62958B5B-3AF7-4066-914A-8BBB26927BEF}" type="presParOf" srcId="{8BE7F838-76F7-429F-8EEA-98E5D3A81568}" destId="{1A2B2571-F05C-49B9-86A8-CDFAC90AB921}" srcOrd="1" destOrd="0" presId="urn:microsoft.com/office/officeart/2005/8/layout/hierarchy2"/>
    <dgm:cxn modelId="{492896E1-4824-4D67-BE76-A9AFAC6CD59A}" type="presParOf" srcId="{1A2B2571-F05C-49B9-86A8-CDFAC90AB921}" destId="{F45012FB-FE09-4C26-9A4C-EA364FB00C2D}" srcOrd="0" destOrd="0" presId="urn:microsoft.com/office/officeart/2005/8/layout/hierarchy2"/>
    <dgm:cxn modelId="{24C561D3-3795-4ED7-9F49-BCDA119C6006}" type="presParOf" srcId="{F45012FB-FE09-4C26-9A4C-EA364FB00C2D}" destId="{C2131124-F852-407B-AB6D-E3583358F02E}" srcOrd="0" destOrd="0" presId="urn:microsoft.com/office/officeart/2005/8/layout/hierarchy2"/>
    <dgm:cxn modelId="{4A012114-1561-47F2-BADD-1F41B4110250}" type="presParOf" srcId="{1A2B2571-F05C-49B9-86A8-CDFAC90AB921}" destId="{2148D119-D64D-46CF-8239-112815C922F6}" srcOrd="1" destOrd="0" presId="urn:microsoft.com/office/officeart/2005/8/layout/hierarchy2"/>
    <dgm:cxn modelId="{9E621D1F-3D7E-4EE5-A1FA-842E9E58671F}" type="presParOf" srcId="{2148D119-D64D-46CF-8239-112815C922F6}" destId="{D46806EB-134B-4E75-9694-8A3F70A112FD}" srcOrd="0" destOrd="0" presId="urn:microsoft.com/office/officeart/2005/8/layout/hierarchy2"/>
    <dgm:cxn modelId="{AF5C58B8-67DD-4A8B-A6D0-F82D1F8EAAB2}" type="presParOf" srcId="{2148D119-D64D-46CF-8239-112815C922F6}" destId="{F3F1AFF2-797D-4032-8649-0D82A012363C}" srcOrd="1" destOrd="0" presId="urn:microsoft.com/office/officeart/2005/8/layout/hierarchy2"/>
    <dgm:cxn modelId="{18523306-14E7-4813-A7C3-E0A04A73EAF4}" type="presParOf" srcId="{64E2F042-46E2-48C8-8DDD-1ADBF3530CC8}" destId="{7DB03DF8-982A-4E41-BDD9-62795C04D41B}" srcOrd="2" destOrd="0" presId="urn:microsoft.com/office/officeart/2005/8/layout/hierarchy2"/>
    <dgm:cxn modelId="{CCBB9725-D85D-4FE7-8DF1-1445C8B0B130}" type="presParOf" srcId="{7DB03DF8-982A-4E41-BDD9-62795C04D41B}" destId="{6FE36D6E-F5C1-44AE-B81B-80BED94207CE}" srcOrd="0" destOrd="0" presId="urn:microsoft.com/office/officeart/2005/8/layout/hierarchy2"/>
    <dgm:cxn modelId="{A2EF7101-8AA9-482F-BE71-CB6CB5385E18}" type="presParOf" srcId="{64E2F042-46E2-48C8-8DDD-1ADBF3530CC8}" destId="{9DAA1215-2C43-46BE-B084-83DF9EFC61F1}" srcOrd="3" destOrd="0" presId="urn:microsoft.com/office/officeart/2005/8/layout/hierarchy2"/>
    <dgm:cxn modelId="{1F32D1FB-0B36-4921-9336-9E16DBB49F2D}" type="presParOf" srcId="{9DAA1215-2C43-46BE-B084-83DF9EFC61F1}" destId="{B88B1FD3-5FB0-4D87-B0EE-BBBED87DC5FF}" srcOrd="0" destOrd="0" presId="urn:microsoft.com/office/officeart/2005/8/layout/hierarchy2"/>
    <dgm:cxn modelId="{95DC94B3-AC49-4682-B9C7-9C4A26E55E60}" type="presParOf" srcId="{9DAA1215-2C43-46BE-B084-83DF9EFC61F1}" destId="{674AB1E5-9B16-4DBA-AC88-EBE9AAB7E25F}" srcOrd="1" destOrd="0" presId="urn:microsoft.com/office/officeart/2005/8/layout/hierarchy2"/>
    <dgm:cxn modelId="{88AF4672-2E5D-4886-8B9B-2A5F16964B76}" type="presParOf" srcId="{674AB1E5-9B16-4DBA-AC88-EBE9AAB7E25F}" destId="{924214D7-B412-4FFE-BEE1-9D1474FBE953}" srcOrd="0" destOrd="0" presId="urn:microsoft.com/office/officeart/2005/8/layout/hierarchy2"/>
    <dgm:cxn modelId="{A781A1E5-3AD9-4665-B29F-725057021314}" type="presParOf" srcId="{924214D7-B412-4FFE-BEE1-9D1474FBE953}" destId="{AF4A0B08-4E54-416A-95F2-78D1E0D57761}" srcOrd="0" destOrd="0" presId="urn:microsoft.com/office/officeart/2005/8/layout/hierarchy2"/>
    <dgm:cxn modelId="{BAA7F0AF-4545-42E5-87B5-3B451B59815A}" type="presParOf" srcId="{674AB1E5-9B16-4DBA-AC88-EBE9AAB7E25F}" destId="{DB538824-029F-4BE1-B0F4-54C31D4D6FA6}" srcOrd="1" destOrd="0" presId="urn:microsoft.com/office/officeart/2005/8/layout/hierarchy2"/>
    <dgm:cxn modelId="{9181BCD5-EA71-433E-B80E-DCBFC1619D28}" type="presParOf" srcId="{DB538824-029F-4BE1-B0F4-54C31D4D6FA6}" destId="{A534304B-3B29-4ED4-8D1C-8A1B0212299B}" srcOrd="0" destOrd="0" presId="urn:microsoft.com/office/officeart/2005/8/layout/hierarchy2"/>
    <dgm:cxn modelId="{9DE86C73-95D9-47CD-A971-5D6181462BC2}" type="presParOf" srcId="{DB538824-029F-4BE1-B0F4-54C31D4D6FA6}" destId="{99341C3B-3685-4F5F-B73D-0B9CCCC8E130}" srcOrd="1" destOrd="0" presId="urn:microsoft.com/office/officeart/2005/8/layout/hierarchy2"/>
    <dgm:cxn modelId="{C46E349F-F1FD-4BE1-AA2A-99CD1483EAF3}" type="presParOf" srcId="{64E2F042-46E2-48C8-8DDD-1ADBF3530CC8}" destId="{73E593C6-93FF-4432-B0A1-A616643305E0}" srcOrd="4" destOrd="0" presId="urn:microsoft.com/office/officeart/2005/8/layout/hierarchy2"/>
    <dgm:cxn modelId="{875DC641-9E68-46EC-BB5A-DA0147A7E3E8}" type="presParOf" srcId="{73E593C6-93FF-4432-B0A1-A616643305E0}" destId="{F70BF303-D263-454B-BDCB-9B07999B608F}" srcOrd="0" destOrd="0" presId="urn:microsoft.com/office/officeart/2005/8/layout/hierarchy2"/>
    <dgm:cxn modelId="{7F93AE70-972D-4032-B324-B9421B4F69D8}" type="presParOf" srcId="{64E2F042-46E2-48C8-8DDD-1ADBF3530CC8}" destId="{4E692553-3674-4B09-B944-B8FA7BF1A986}" srcOrd="5" destOrd="0" presId="urn:microsoft.com/office/officeart/2005/8/layout/hierarchy2"/>
    <dgm:cxn modelId="{C1957562-423B-44AE-8D93-7B49E54591FE}" type="presParOf" srcId="{4E692553-3674-4B09-B944-B8FA7BF1A986}" destId="{8BDD3DF9-9B94-4041-8D2E-807404893145}" srcOrd="0" destOrd="0" presId="urn:microsoft.com/office/officeart/2005/8/layout/hierarchy2"/>
    <dgm:cxn modelId="{EF7EBC64-9B10-485A-9769-C18FBF981953}" type="presParOf" srcId="{4E692553-3674-4B09-B944-B8FA7BF1A986}" destId="{FEB784EE-C8B7-4DA6-85C0-BD1FF528BCA9}" srcOrd="1" destOrd="0" presId="urn:microsoft.com/office/officeart/2005/8/layout/hierarchy2"/>
    <dgm:cxn modelId="{DADBE634-9026-4A4F-9DE9-F96C4CF16035}" type="presParOf" srcId="{FEB784EE-C8B7-4DA6-85C0-BD1FF528BCA9}" destId="{5693AC77-41D3-4DB2-AE31-132AF5247B6F}" srcOrd="0" destOrd="0" presId="urn:microsoft.com/office/officeart/2005/8/layout/hierarchy2"/>
    <dgm:cxn modelId="{78531E09-1E05-4427-84DE-6CA57004A871}" type="presParOf" srcId="{5693AC77-41D3-4DB2-AE31-132AF5247B6F}" destId="{0BC15225-DBD9-4624-A123-2A91B38C85BB}" srcOrd="0" destOrd="0" presId="urn:microsoft.com/office/officeart/2005/8/layout/hierarchy2"/>
    <dgm:cxn modelId="{F40E3469-34F1-4F1F-B8E5-1FF4EE99E883}" type="presParOf" srcId="{FEB784EE-C8B7-4DA6-85C0-BD1FF528BCA9}" destId="{9D22ABE3-9B6A-44B4-AF03-9DB3240EBCA3}" srcOrd="1" destOrd="0" presId="urn:microsoft.com/office/officeart/2005/8/layout/hierarchy2"/>
    <dgm:cxn modelId="{0848FB7D-1208-41CD-BFD6-8539CE041980}" type="presParOf" srcId="{9D22ABE3-9B6A-44B4-AF03-9DB3240EBCA3}" destId="{D07A1E26-99B3-4E51-A4CA-E305F8D2B3A4}" srcOrd="0" destOrd="0" presId="urn:microsoft.com/office/officeart/2005/8/layout/hierarchy2"/>
    <dgm:cxn modelId="{1EB23619-8024-4F99-B897-3FA55C94D618}" type="presParOf" srcId="{9D22ABE3-9B6A-44B4-AF03-9DB3240EBCA3}" destId="{277AE8C3-3F29-42F1-A799-47A9C3F95576}" srcOrd="1" destOrd="0" presId="urn:microsoft.com/office/officeart/2005/8/layout/hierarchy2"/>
    <dgm:cxn modelId="{0E1AE88A-1CA0-45F6-8777-580FB0DCDC2B}" type="presParOf" srcId="{FEB784EE-C8B7-4DA6-85C0-BD1FF528BCA9}" destId="{F8432D60-6FF7-4648-BD6B-0F821AE919AA}" srcOrd="2" destOrd="0" presId="urn:microsoft.com/office/officeart/2005/8/layout/hierarchy2"/>
    <dgm:cxn modelId="{5E5A8432-0AEB-43D1-8AC1-070D1C6E5510}" type="presParOf" srcId="{F8432D60-6FF7-4648-BD6B-0F821AE919AA}" destId="{B5EE2393-21CE-444D-A64F-78A3F159FA81}" srcOrd="0" destOrd="0" presId="urn:microsoft.com/office/officeart/2005/8/layout/hierarchy2"/>
    <dgm:cxn modelId="{E6BC5423-CEE7-42A2-B191-62642F33A6CE}" type="presParOf" srcId="{FEB784EE-C8B7-4DA6-85C0-BD1FF528BCA9}" destId="{3FB50C0D-DAF4-4B3D-9FA6-D36F5D2A142A}" srcOrd="3" destOrd="0" presId="urn:microsoft.com/office/officeart/2005/8/layout/hierarchy2"/>
    <dgm:cxn modelId="{F8387204-0212-4036-B90B-793160DE7206}" type="presParOf" srcId="{3FB50C0D-DAF4-4B3D-9FA6-D36F5D2A142A}" destId="{5DEB9A6C-657E-4C5C-9047-F05736C1FD41}" srcOrd="0" destOrd="0" presId="urn:microsoft.com/office/officeart/2005/8/layout/hierarchy2"/>
    <dgm:cxn modelId="{87F88660-6FB0-43B5-B537-8107A164A288}" type="presParOf" srcId="{3FB50C0D-DAF4-4B3D-9FA6-D36F5D2A142A}" destId="{3608E12D-04FE-4961-B779-C542EDDF4AB0}" srcOrd="1" destOrd="0" presId="urn:microsoft.com/office/officeart/2005/8/layout/hierarchy2"/>
    <dgm:cxn modelId="{E5ED5192-D20B-4CFF-A223-756228EE13B6}" type="presParOf" srcId="{9FA0FF45-1E6C-4752-BDC6-4C108C597461}" destId="{06896C67-9287-4451-831C-860C16B754A0}" srcOrd="1" destOrd="0" presId="urn:microsoft.com/office/officeart/2005/8/layout/hierarchy2"/>
    <dgm:cxn modelId="{9E1CC7C7-80AB-4176-A949-91DC679ABF58}" type="presParOf" srcId="{06896C67-9287-4451-831C-860C16B754A0}" destId="{443E269A-0E04-4DD1-BFD7-96436BE4E982}" srcOrd="0" destOrd="0" presId="urn:microsoft.com/office/officeart/2005/8/layout/hierarchy2"/>
    <dgm:cxn modelId="{C6C9F731-328C-45DD-B5C0-377035F3EBB1}" type="presParOf" srcId="{06896C67-9287-4451-831C-860C16B754A0}" destId="{5241C423-F004-4D5C-9D1E-AC029D86DD3C}" srcOrd="1" destOrd="0" presId="urn:microsoft.com/office/officeart/2005/8/layout/hierarchy2"/>
    <dgm:cxn modelId="{C6DEB021-F906-46D0-BE3A-F88907C6AE0E}" type="presParOf" srcId="{5241C423-F004-4D5C-9D1E-AC029D86DD3C}" destId="{598035A4-FD18-44E7-9C0F-8DFABE91CAE3}" srcOrd="0" destOrd="0" presId="urn:microsoft.com/office/officeart/2005/8/layout/hierarchy2"/>
    <dgm:cxn modelId="{6CE70D1C-0DB0-4171-828E-6AA74CC86F98}" type="presParOf" srcId="{598035A4-FD18-44E7-9C0F-8DFABE91CAE3}" destId="{66B0696B-2BAF-44D7-99C8-ABDE2C7089F4}" srcOrd="0" destOrd="0" presId="urn:microsoft.com/office/officeart/2005/8/layout/hierarchy2"/>
    <dgm:cxn modelId="{129C038F-F349-40C4-8B57-9A1CA009740D}" type="presParOf" srcId="{5241C423-F004-4D5C-9D1E-AC029D86DD3C}" destId="{F1254F72-8353-4BA1-B100-AEE0A15355CA}" srcOrd="1" destOrd="0" presId="urn:microsoft.com/office/officeart/2005/8/layout/hierarchy2"/>
    <dgm:cxn modelId="{2C90E204-0365-40EF-A7FF-95E9E9AB477A}" type="presParOf" srcId="{F1254F72-8353-4BA1-B100-AEE0A15355CA}" destId="{551F798F-E4B1-4782-9739-809A88CB11E5}" srcOrd="0" destOrd="0" presId="urn:microsoft.com/office/officeart/2005/8/layout/hierarchy2"/>
    <dgm:cxn modelId="{FEF54CB1-1670-44CE-87B9-F31306CA6365}" type="presParOf" srcId="{F1254F72-8353-4BA1-B100-AEE0A15355CA}" destId="{1CD772A2-9327-4523-943F-3A4DF596A0B0}" srcOrd="1" destOrd="0" presId="urn:microsoft.com/office/officeart/2005/8/layout/hierarchy2"/>
    <dgm:cxn modelId="{32EBA233-F826-4249-9ADC-61D0BEDCD2E4}" type="presParOf" srcId="{1CD772A2-9327-4523-943F-3A4DF596A0B0}" destId="{0848BED5-C276-4A22-AE04-59F245F2B6CC}" srcOrd="0" destOrd="0" presId="urn:microsoft.com/office/officeart/2005/8/layout/hierarchy2"/>
    <dgm:cxn modelId="{0620744B-3880-4533-BAC4-4395BF363149}" type="presParOf" srcId="{0848BED5-C276-4A22-AE04-59F245F2B6CC}" destId="{936CD0C9-806C-48A0-B3F4-C8128FF08946}" srcOrd="0" destOrd="0" presId="urn:microsoft.com/office/officeart/2005/8/layout/hierarchy2"/>
    <dgm:cxn modelId="{D269E580-3310-4EE5-A60C-FC0BDFAC0317}" type="presParOf" srcId="{1CD772A2-9327-4523-943F-3A4DF596A0B0}" destId="{E5EBA3E4-2D64-4C8D-A5C3-47A178537657}" srcOrd="1" destOrd="0" presId="urn:microsoft.com/office/officeart/2005/8/layout/hierarchy2"/>
    <dgm:cxn modelId="{26139D27-A8F0-43FD-B29E-DE22A5F232A8}" type="presParOf" srcId="{E5EBA3E4-2D64-4C8D-A5C3-47A178537657}" destId="{D23FCD23-937D-4B84-821C-02B76833C198}" srcOrd="0" destOrd="0" presId="urn:microsoft.com/office/officeart/2005/8/layout/hierarchy2"/>
    <dgm:cxn modelId="{F5244A57-5991-4992-8FC3-0E987CB16C03}" type="presParOf" srcId="{E5EBA3E4-2D64-4C8D-A5C3-47A178537657}" destId="{AA722072-966A-4376-94BD-6DE237DA06AA}" srcOrd="1" destOrd="0" presId="urn:microsoft.com/office/officeart/2005/8/layout/hierarchy2"/>
    <dgm:cxn modelId="{9368F402-DD7D-460C-A1DB-324D56AB70CB}" type="presParOf" srcId="{1CD772A2-9327-4523-943F-3A4DF596A0B0}" destId="{EDFBCC16-07BA-42B3-9BAD-1CE19DFE36F3}" srcOrd="2" destOrd="0" presId="urn:microsoft.com/office/officeart/2005/8/layout/hierarchy2"/>
    <dgm:cxn modelId="{8A7D615D-9B4E-48F3-B94D-1EAA49B4B6A3}" type="presParOf" srcId="{EDFBCC16-07BA-42B3-9BAD-1CE19DFE36F3}" destId="{E65D1DD3-A98A-4B26-B530-6F241F7FCE02}" srcOrd="0" destOrd="0" presId="urn:microsoft.com/office/officeart/2005/8/layout/hierarchy2"/>
    <dgm:cxn modelId="{9E5F8EC3-53F6-496B-BA47-760D9B6E38D0}" type="presParOf" srcId="{1CD772A2-9327-4523-943F-3A4DF596A0B0}" destId="{3C889AA7-C4C7-45A3-8540-0F83E9D06C97}" srcOrd="3" destOrd="0" presId="urn:microsoft.com/office/officeart/2005/8/layout/hierarchy2"/>
    <dgm:cxn modelId="{BB66DC29-33C6-4C99-8741-E0713F9BDAAF}" type="presParOf" srcId="{3C889AA7-C4C7-45A3-8540-0F83E9D06C97}" destId="{0CB98D38-FCBC-4DBF-A6DF-07C0D3A16596}" srcOrd="0" destOrd="0" presId="urn:microsoft.com/office/officeart/2005/8/layout/hierarchy2"/>
    <dgm:cxn modelId="{EBB8A32E-982B-48C6-B078-3ED7A7FB62AE}" type="presParOf" srcId="{3C889AA7-C4C7-45A3-8540-0F83E9D06C97}" destId="{B602C873-CD3A-4F68-AAF1-2A70C5EEFD30}" srcOrd="1" destOrd="0" presId="urn:microsoft.com/office/officeart/2005/8/layout/hierarchy2"/>
    <dgm:cxn modelId="{24F65E24-8476-4E72-96EC-67DEB22C15F0}" type="presParOf" srcId="{5241C423-F004-4D5C-9D1E-AC029D86DD3C}" destId="{B37FBCB4-ACB2-4E1B-8802-981E7F45626B}" srcOrd="2" destOrd="0" presId="urn:microsoft.com/office/officeart/2005/8/layout/hierarchy2"/>
    <dgm:cxn modelId="{A69D4EDD-0362-4EC0-A5A3-A2560D1B0DC5}" type="presParOf" srcId="{B37FBCB4-ACB2-4E1B-8802-981E7F45626B}" destId="{72EBD1CE-2ADE-4B94-B73C-DE8DE1284259}" srcOrd="0" destOrd="0" presId="urn:microsoft.com/office/officeart/2005/8/layout/hierarchy2"/>
    <dgm:cxn modelId="{BCDCC327-4CC4-40A7-B8B1-878552D0F2A8}" type="presParOf" srcId="{5241C423-F004-4D5C-9D1E-AC029D86DD3C}" destId="{9E400416-D1DE-4067-8D1D-8A82EFBB4712}" srcOrd="3" destOrd="0" presId="urn:microsoft.com/office/officeart/2005/8/layout/hierarchy2"/>
    <dgm:cxn modelId="{FFED3BB4-F55D-470A-BD0B-5DCB9CCD5101}" type="presParOf" srcId="{9E400416-D1DE-4067-8D1D-8A82EFBB4712}" destId="{F34EAD48-DABD-4396-87EA-4786B5237561}" srcOrd="0" destOrd="0" presId="urn:microsoft.com/office/officeart/2005/8/layout/hierarchy2"/>
    <dgm:cxn modelId="{1284EF99-5B9B-4161-84C9-967417FF72C6}" type="presParOf" srcId="{9E400416-D1DE-4067-8D1D-8A82EFBB4712}" destId="{29DB153C-137F-4B37-BA86-B12BA91134F2}" srcOrd="1" destOrd="0" presId="urn:microsoft.com/office/officeart/2005/8/layout/hierarchy2"/>
    <dgm:cxn modelId="{D9D7BA8F-03D3-4963-B4ED-8E72448E79FD}" type="presParOf" srcId="{29DB153C-137F-4B37-BA86-B12BA91134F2}" destId="{98533169-82A6-489F-BFF6-CEB01DA8000B}" srcOrd="0" destOrd="0" presId="urn:microsoft.com/office/officeart/2005/8/layout/hierarchy2"/>
    <dgm:cxn modelId="{252676B6-81CA-476E-816D-760981BB9270}" type="presParOf" srcId="{98533169-82A6-489F-BFF6-CEB01DA8000B}" destId="{889AE7C4-E8F3-4672-BA7D-300EB97735A9}" srcOrd="0" destOrd="0" presId="urn:microsoft.com/office/officeart/2005/8/layout/hierarchy2"/>
    <dgm:cxn modelId="{7CBFC5FC-2EF9-4D87-97F8-E59CE66C5947}" type="presParOf" srcId="{29DB153C-137F-4B37-BA86-B12BA91134F2}" destId="{8BAEB050-E3EC-4342-8D24-612EEE02DDBB}" srcOrd="1" destOrd="0" presId="urn:microsoft.com/office/officeart/2005/8/layout/hierarchy2"/>
    <dgm:cxn modelId="{5FABB422-E78F-4C8E-95E5-98C31405E3F4}" type="presParOf" srcId="{8BAEB050-E3EC-4342-8D24-612EEE02DDBB}" destId="{FB6C188B-250D-4DF7-B03A-8EEB1F522A41}" srcOrd="0" destOrd="0" presId="urn:microsoft.com/office/officeart/2005/8/layout/hierarchy2"/>
    <dgm:cxn modelId="{FE4A7904-AC2F-4EF2-8512-88D1ED959A14}" type="presParOf" srcId="{8BAEB050-E3EC-4342-8D24-612EEE02DDBB}" destId="{99544CB0-F5D2-4556-942A-7682D99FF27C}" srcOrd="1" destOrd="0" presId="urn:microsoft.com/office/officeart/2005/8/layout/hierarchy2"/>
  </dgm:cxnLst>
  <dgm:bg/>
  <dgm:whole>
    <a:ln w="28575">
      <a:noFill/>
    </a:ln>
  </dgm:whole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A57FC2-C431-405B-899D-726C205DB02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84366-64C8-4B7C-882A-B5A8995E5282}">
      <dgm:prSet phldrT="[Text]"/>
      <dgm:spPr/>
      <dgm:t>
        <a:bodyPr/>
        <a:lstStyle/>
        <a:p>
          <a:r>
            <a:rPr lang="en-US" dirty="0" smtClean="0"/>
            <a:t>Technology Foundation</a:t>
          </a:r>
          <a:endParaRPr lang="en-US" dirty="0"/>
        </a:p>
      </dgm:t>
    </dgm:pt>
    <dgm:pt modelId="{A0ED0098-C042-49FA-8DAC-88E27D28F3CB}" type="parTrans" cxnId="{B5978A24-D68F-41AA-B96A-673661E7AD27}">
      <dgm:prSet/>
      <dgm:spPr/>
      <dgm:t>
        <a:bodyPr/>
        <a:lstStyle/>
        <a:p>
          <a:endParaRPr lang="en-US"/>
        </a:p>
      </dgm:t>
    </dgm:pt>
    <dgm:pt modelId="{0EA98931-7F86-46B0-AE2E-D698195018AE}" type="sibTrans" cxnId="{B5978A24-D68F-41AA-B96A-673661E7AD27}">
      <dgm:prSet/>
      <dgm:spPr/>
      <dgm:t>
        <a:bodyPr/>
        <a:lstStyle/>
        <a:p>
          <a:endParaRPr lang="en-US"/>
        </a:p>
      </dgm:t>
    </dgm:pt>
    <dgm:pt modelId="{3153AEB4-EEF8-41F8-8916-271BA1C50F4C}">
      <dgm:prSet phldrT="[Text]"/>
      <dgm:spPr/>
      <dgm:t>
        <a:bodyPr/>
        <a:lstStyle/>
        <a:p>
          <a:r>
            <a:rPr lang="en-US" dirty="0" smtClean="0"/>
            <a:t>Innovative Pricing Models</a:t>
          </a:r>
          <a:endParaRPr lang="en-US" dirty="0"/>
        </a:p>
      </dgm:t>
    </dgm:pt>
    <dgm:pt modelId="{5890F819-03CD-44AB-991D-12151AC066E4}" type="parTrans" cxnId="{5B2F8768-CEFB-42DA-804B-5E3E7FD6BDE5}">
      <dgm:prSet/>
      <dgm:spPr/>
      <dgm:t>
        <a:bodyPr/>
        <a:lstStyle/>
        <a:p>
          <a:endParaRPr lang="en-US"/>
        </a:p>
      </dgm:t>
    </dgm:pt>
    <dgm:pt modelId="{FB31078C-BF75-42CF-9F71-5226B5C7B418}" type="sibTrans" cxnId="{5B2F8768-CEFB-42DA-804B-5E3E7FD6BDE5}">
      <dgm:prSet/>
      <dgm:spPr/>
      <dgm:t>
        <a:bodyPr/>
        <a:lstStyle/>
        <a:p>
          <a:endParaRPr lang="en-US"/>
        </a:p>
      </dgm:t>
    </dgm:pt>
    <dgm:pt modelId="{7AA3707B-588E-4800-B7D6-80828F6EE8C6}">
      <dgm:prSet phldrT="[Text]"/>
      <dgm:spPr/>
      <dgm:t>
        <a:bodyPr/>
        <a:lstStyle/>
        <a:p>
          <a:r>
            <a:rPr lang="en-US" dirty="0" smtClean="0"/>
            <a:t>Real-time Visibility into Revenues</a:t>
          </a:r>
          <a:endParaRPr lang="en-US" dirty="0"/>
        </a:p>
      </dgm:t>
    </dgm:pt>
    <dgm:pt modelId="{BC5C78A3-9E00-4888-AEB0-9EB4BD9F7F00}" type="parTrans" cxnId="{7C887B03-F699-4EAA-8988-0E84DFA8661F}">
      <dgm:prSet/>
      <dgm:spPr/>
      <dgm:t>
        <a:bodyPr/>
        <a:lstStyle/>
        <a:p>
          <a:endParaRPr lang="en-US"/>
        </a:p>
      </dgm:t>
    </dgm:pt>
    <dgm:pt modelId="{5B0D5089-6BF8-496E-9DE8-C6B597731F11}" type="sibTrans" cxnId="{7C887B03-F699-4EAA-8988-0E84DFA8661F}">
      <dgm:prSet/>
      <dgm:spPr/>
      <dgm:t>
        <a:bodyPr/>
        <a:lstStyle/>
        <a:p>
          <a:endParaRPr lang="en-US"/>
        </a:p>
      </dgm:t>
    </dgm:pt>
    <dgm:pt modelId="{8C1C7260-7C07-4110-8BD2-3B1387AB8C85}">
      <dgm:prSet phldrT="[Text]"/>
      <dgm:spPr/>
      <dgm:t>
        <a:bodyPr/>
        <a:lstStyle/>
        <a:p>
          <a:r>
            <a:rPr lang="en-US" b="0" dirty="0" smtClean="0"/>
            <a:t>Complex Pricing models – any price, any metric</a:t>
          </a:r>
          <a:endParaRPr lang="en-US" dirty="0"/>
        </a:p>
      </dgm:t>
    </dgm:pt>
    <dgm:pt modelId="{6AC42553-EBE5-41E8-BF36-81A92CC6FCF8}" type="parTrans" cxnId="{33541CA5-F848-4FA6-8532-15F060B50281}">
      <dgm:prSet/>
      <dgm:spPr/>
      <dgm:t>
        <a:bodyPr/>
        <a:lstStyle/>
        <a:p>
          <a:endParaRPr lang="en-US"/>
        </a:p>
      </dgm:t>
    </dgm:pt>
    <dgm:pt modelId="{91431C54-41BF-46C3-B750-86219DC3D7BD}" type="sibTrans" cxnId="{33541CA5-F848-4FA6-8532-15F060B50281}">
      <dgm:prSet/>
      <dgm:spPr/>
      <dgm:t>
        <a:bodyPr/>
        <a:lstStyle/>
        <a:p>
          <a:endParaRPr lang="en-US"/>
        </a:p>
      </dgm:t>
    </dgm:pt>
    <dgm:pt modelId="{77D42CCB-4C73-4B92-88AB-F60D1D17E550}">
      <dgm:prSet/>
      <dgm:spPr/>
      <dgm:t>
        <a:bodyPr/>
        <a:lstStyle/>
        <a:p>
          <a:r>
            <a:rPr lang="en-US" b="0" dirty="0" smtClean="0"/>
            <a:t>Pre-pay, Post-pay, Now-pay</a:t>
          </a:r>
          <a:endParaRPr lang="en-US" b="0" dirty="0"/>
        </a:p>
      </dgm:t>
    </dgm:pt>
    <dgm:pt modelId="{DDAF8394-3506-41BD-BF90-BB22D4682F0C}" type="parTrans" cxnId="{CEE16583-4193-4B04-B1D0-A9FD60838AE1}">
      <dgm:prSet/>
      <dgm:spPr/>
      <dgm:t>
        <a:bodyPr/>
        <a:lstStyle/>
        <a:p>
          <a:endParaRPr lang="en-US"/>
        </a:p>
      </dgm:t>
    </dgm:pt>
    <dgm:pt modelId="{E76552B7-1148-4433-8892-C850A6AC5632}" type="sibTrans" cxnId="{CEE16583-4193-4B04-B1D0-A9FD60838AE1}">
      <dgm:prSet/>
      <dgm:spPr/>
      <dgm:t>
        <a:bodyPr/>
        <a:lstStyle/>
        <a:p>
          <a:endParaRPr lang="en-US"/>
        </a:p>
      </dgm:t>
    </dgm:pt>
    <dgm:pt modelId="{2B92C70A-A5D8-4BC7-BFAF-B51D2D520A87}">
      <dgm:prSet/>
      <dgm:spPr/>
      <dgm:t>
        <a:bodyPr/>
        <a:lstStyle/>
        <a:p>
          <a:r>
            <a:rPr lang="en-US" b="0" dirty="0" smtClean="0"/>
            <a:t>Price Optimization</a:t>
          </a:r>
          <a:endParaRPr lang="en-US" b="0" dirty="0"/>
        </a:p>
      </dgm:t>
    </dgm:pt>
    <dgm:pt modelId="{E044B470-5C46-4515-AC8A-99C41D0BCCC8}" type="parTrans" cxnId="{1AE3FC17-6DED-4243-9A8E-5F5DFB623F91}">
      <dgm:prSet/>
      <dgm:spPr/>
      <dgm:t>
        <a:bodyPr/>
        <a:lstStyle/>
        <a:p>
          <a:endParaRPr lang="en-US"/>
        </a:p>
      </dgm:t>
    </dgm:pt>
    <dgm:pt modelId="{FC7B2800-8394-489B-B85A-32D7F114CB68}" type="sibTrans" cxnId="{1AE3FC17-6DED-4243-9A8E-5F5DFB623F91}">
      <dgm:prSet/>
      <dgm:spPr/>
      <dgm:t>
        <a:bodyPr/>
        <a:lstStyle/>
        <a:p>
          <a:endParaRPr lang="en-US"/>
        </a:p>
      </dgm:t>
    </dgm:pt>
    <dgm:pt modelId="{E854B912-18F5-4365-91EA-F13493D7360A}">
      <dgm:prSet phldrT="[Text]"/>
      <dgm:spPr/>
      <dgm:t>
        <a:bodyPr/>
        <a:lstStyle/>
        <a:p>
          <a:r>
            <a:rPr lang="en-US" b="0" dirty="0" smtClean="0"/>
            <a:t>Ease of Integration</a:t>
          </a:r>
          <a:endParaRPr lang="en-US" dirty="0"/>
        </a:p>
      </dgm:t>
    </dgm:pt>
    <dgm:pt modelId="{D6F83C5C-C36E-4FC4-886E-DC0896C85D0C}" type="parTrans" cxnId="{2DD10409-4F26-44C8-AECE-4CC74AA67842}">
      <dgm:prSet/>
      <dgm:spPr/>
      <dgm:t>
        <a:bodyPr/>
        <a:lstStyle/>
        <a:p>
          <a:endParaRPr lang="en-US"/>
        </a:p>
      </dgm:t>
    </dgm:pt>
    <dgm:pt modelId="{34B958AB-EBFF-470A-8CEF-05D839D3E6E7}" type="sibTrans" cxnId="{2DD10409-4F26-44C8-AECE-4CC74AA67842}">
      <dgm:prSet/>
      <dgm:spPr/>
      <dgm:t>
        <a:bodyPr/>
        <a:lstStyle/>
        <a:p>
          <a:endParaRPr lang="en-US"/>
        </a:p>
      </dgm:t>
    </dgm:pt>
    <dgm:pt modelId="{B4099270-488F-4A40-830B-9A5C065E7AE4}">
      <dgm:prSet/>
      <dgm:spPr/>
      <dgm:t>
        <a:bodyPr/>
        <a:lstStyle/>
        <a:p>
          <a:r>
            <a:rPr lang="en-US" b="0" dirty="0" smtClean="0"/>
            <a:t>Performance and Scalability Advantage</a:t>
          </a:r>
          <a:endParaRPr lang="en-US" b="0" dirty="0"/>
        </a:p>
      </dgm:t>
    </dgm:pt>
    <dgm:pt modelId="{AC2B137E-073A-410E-9BEE-462ABE0EEAC1}" type="parTrans" cxnId="{EF211C72-9C04-4493-8FC7-564FB74441F9}">
      <dgm:prSet/>
      <dgm:spPr/>
      <dgm:t>
        <a:bodyPr/>
        <a:lstStyle/>
        <a:p>
          <a:endParaRPr lang="en-US"/>
        </a:p>
      </dgm:t>
    </dgm:pt>
    <dgm:pt modelId="{74535BA8-CA46-4025-88C4-B6DD2B08BE74}" type="sibTrans" cxnId="{EF211C72-9C04-4493-8FC7-564FB74441F9}">
      <dgm:prSet/>
      <dgm:spPr/>
      <dgm:t>
        <a:bodyPr/>
        <a:lstStyle/>
        <a:p>
          <a:endParaRPr lang="en-US"/>
        </a:p>
      </dgm:t>
    </dgm:pt>
    <dgm:pt modelId="{C00E0258-9DCE-4DE3-8BB3-FFAA149C7377}">
      <dgm:prSet phldrT="[Text]"/>
      <dgm:spPr/>
      <dgm:t>
        <a:bodyPr/>
        <a:lstStyle/>
        <a:p>
          <a:r>
            <a:rPr lang="en-US" b="0" dirty="0" smtClean="0"/>
            <a:t>Real-time Balance Tracking and Usage Rating</a:t>
          </a:r>
          <a:endParaRPr lang="en-US" dirty="0"/>
        </a:p>
      </dgm:t>
    </dgm:pt>
    <dgm:pt modelId="{4408227D-3FAC-42E9-9649-C15DF5413DA4}" type="parTrans" cxnId="{2D5F9055-6F1E-49C1-A996-CAA3C3C14238}">
      <dgm:prSet/>
      <dgm:spPr/>
      <dgm:t>
        <a:bodyPr/>
        <a:lstStyle/>
        <a:p>
          <a:endParaRPr lang="en-US"/>
        </a:p>
      </dgm:t>
    </dgm:pt>
    <dgm:pt modelId="{AAAAB0B9-F278-487F-A3C1-423A9AFD8FDF}" type="sibTrans" cxnId="{2D5F9055-6F1E-49C1-A996-CAA3C3C14238}">
      <dgm:prSet/>
      <dgm:spPr/>
      <dgm:t>
        <a:bodyPr/>
        <a:lstStyle/>
        <a:p>
          <a:endParaRPr lang="en-US"/>
        </a:p>
      </dgm:t>
    </dgm:pt>
    <dgm:pt modelId="{9B478F73-F0F2-42B6-808B-390D7F0B8AA8}">
      <dgm:prSet/>
      <dgm:spPr/>
      <dgm:t>
        <a:bodyPr/>
        <a:lstStyle/>
        <a:p>
          <a:r>
            <a:rPr lang="en-US" b="0" dirty="0" smtClean="0"/>
            <a:t>Flexible and Automatic Billing</a:t>
          </a:r>
          <a:endParaRPr lang="en-US" b="0" dirty="0"/>
        </a:p>
      </dgm:t>
    </dgm:pt>
    <dgm:pt modelId="{9E50F834-807D-4420-A379-A05E25431F81}" type="parTrans" cxnId="{45F62FDE-57D5-4C78-A1D0-45E7480CAC29}">
      <dgm:prSet/>
      <dgm:spPr/>
      <dgm:t>
        <a:bodyPr/>
        <a:lstStyle/>
        <a:p>
          <a:endParaRPr lang="en-US"/>
        </a:p>
      </dgm:t>
    </dgm:pt>
    <dgm:pt modelId="{E803082E-9998-4CEE-A1EF-B27B6988B4C7}" type="sibTrans" cxnId="{45F62FDE-57D5-4C78-A1D0-45E7480CAC29}">
      <dgm:prSet/>
      <dgm:spPr/>
      <dgm:t>
        <a:bodyPr/>
        <a:lstStyle/>
        <a:p>
          <a:endParaRPr lang="en-US"/>
        </a:p>
      </dgm:t>
    </dgm:pt>
    <dgm:pt modelId="{4EF2D0FE-11D9-4ADF-930B-044223319E9E}">
      <dgm:prSet/>
      <dgm:spPr/>
      <dgm:t>
        <a:bodyPr/>
        <a:lstStyle/>
        <a:p>
          <a:r>
            <a:rPr lang="en-US" b="0" dirty="0" smtClean="0"/>
            <a:t>Secure Payments and Collections Processes</a:t>
          </a:r>
          <a:endParaRPr lang="en-US" b="0" dirty="0"/>
        </a:p>
      </dgm:t>
    </dgm:pt>
    <dgm:pt modelId="{804ACA0A-4D2B-4723-A990-46C0D00C03B4}" type="parTrans" cxnId="{73794740-4C5A-4068-93CE-0C8FF5100039}">
      <dgm:prSet/>
      <dgm:spPr/>
      <dgm:t>
        <a:bodyPr/>
        <a:lstStyle/>
        <a:p>
          <a:endParaRPr lang="en-US"/>
        </a:p>
      </dgm:t>
    </dgm:pt>
    <dgm:pt modelId="{1130C396-4ABA-4C7D-A23C-51067063BB3C}" type="sibTrans" cxnId="{73794740-4C5A-4068-93CE-0C8FF5100039}">
      <dgm:prSet/>
      <dgm:spPr/>
      <dgm:t>
        <a:bodyPr/>
        <a:lstStyle/>
        <a:p>
          <a:endParaRPr lang="en-US"/>
        </a:p>
      </dgm:t>
    </dgm:pt>
    <dgm:pt modelId="{2C52F4B2-48D5-449A-9DAB-D7E6A1E34E71}">
      <dgm:prSet/>
      <dgm:spPr/>
      <dgm:t>
        <a:bodyPr/>
        <a:lstStyle/>
        <a:p>
          <a:r>
            <a:rPr lang="en-US" b="0" dirty="0" smtClean="0"/>
            <a:t>Partner Management</a:t>
          </a:r>
          <a:endParaRPr lang="en-US" b="0" dirty="0"/>
        </a:p>
      </dgm:t>
    </dgm:pt>
    <dgm:pt modelId="{4359E23B-45C7-482E-A4FF-8871E82CE0F7}" type="parTrans" cxnId="{5DC39C37-FE38-42C6-BE05-AE41113931C8}">
      <dgm:prSet/>
      <dgm:spPr/>
      <dgm:t>
        <a:bodyPr/>
        <a:lstStyle/>
        <a:p>
          <a:endParaRPr lang="en-US"/>
        </a:p>
      </dgm:t>
    </dgm:pt>
    <dgm:pt modelId="{EECE13AC-525B-4558-9904-07E5267660DD}" type="sibTrans" cxnId="{5DC39C37-FE38-42C6-BE05-AE41113931C8}">
      <dgm:prSet/>
      <dgm:spPr/>
      <dgm:t>
        <a:bodyPr/>
        <a:lstStyle/>
        <a:p>
          <a:endParaRPr lang="en-US"/>
        </a:p>
      </dgm:t>
    </dgm:pt>
    <dgm:pt modelId="{F36F405C-EAEF-4EA1-8F49-888558EF1708}" type="pres">
      <dgm:prSet presAssocID="{C5A57FC2-C431-405B-899D-726C205DB0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F7993-B637-4382-9215-3FA3E07D442A}" type="pres">
      <dgm:prSet presAssocID="{F8284366-64C8-4B7C-882A-B5A8995E5282}" presName="parentLin" presStyleCnt="0"/>
      <dgm:spPr/>
    </dgm:pt>
    <dgm:pt modelId="{9FD81F82-4AA0-4526-AA86-6F1A58884410}" type="pres">
      <dgm:prSet presAssocID="{F8284366-64C8-4B7C-882A-B5A8995E528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8CD5896-6155-4CFB-86C8-F17367C044E3}" type="pres">
      <dgm:prSet presAssocID="{F8284366-64C8-4B7C-882A-B5A8995E52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62ACB-1286-4E18-AA1C-9FCDE57EE6BD}" type="pres">
      <dgm:prSet presAssocID="{F8284366-64C8-4B7C-882A-B5A8995E5282}" presName="negativeSpace" presStyleCnt="0"/>
      <dgm:spPr/>
    </dgm:pt>
    <dgm:pt modelId="{D09E4AB2-F70E-459D-9FA0-277C92DCA207}" type="pres">
      <dgm:prSet presAssocID="{F8284366-64C8-4B7C-882A-B5A8995E528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88A20-92FF-4307-BAB7-F3368237B6DF}" type="pres">
      <dgm:prSet presAssocID="{0EA98931-7F86-46B0-AE2E-D698195018AE}" presName="spaceBetweenRectangles" presStyleCnt="0"/>
      <dgm:spPr/>
    </dgm:pt>
    <dgm:pt modelId="{903128AF-B2CD-4A16-9FC2-94C9562AC4BA}" type="pres">
      <dgm:prSet presAssocID="{3153AEB4-EEF8-41F8-8916-271BA1C50F4C}" presName="parentLin" presStyleCnt="0"/>
      <dgm:spPr/>
    </dgm:pt>
    <dgm:pt modelId="{A1C44FD2-0557-401B-A778-7855ED00AA74}" type="pres">
      <dgm:prSet presAssocID="{3153AEB4-EEF8-41F8-8916-271BA1C50F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FCF672C-092F-4EE9-A6B7-64EDEDCCB97C}" type="pres">
      <dgm:prSet presAssocID="{3153AEB4-EEF8-41F8-8916-271BA1C50F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F4F0A-6D71-4913-9D7D-EE1D82F74DB8}" type="pres">
      <dgm:prSet presAssocID="{3153AEB4-EEF8-41F8-8916-271BA1C50F4C}" presName="negativeSpace" presStyleCnt="0"/>
      <dgm:spPr/>
    </dgm:pt>
    <dgm:pt modelId="{9FEA079B-C553-4222-B7C5-9A7DE53FD6B8}" type="pres">
      <dgm:prSet presAssocID="{3153AEB4-EEF8-41F8-8916-271BA1C50F4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C0C39-3FC2-49B8-944C-C66B7D228AA4}" type="pres">
      <dgm:prSet presAssocID="{FB31078C-BF75-42CF-9F71-5226B5C7B418}" presName="spaceBetweenRectangles" presStyleCnt="0"/>
      <dgm:spPr/>
    </dgm:pt>
    <dgm:pt modelId="{CFAF6A53-1EE5-49C5-BFB6-5A757DD04CD1}" type="pres">
      <dgm:prSet presAssocID="{7AA3707B-588E-4800-B7D6-80828F6EE8C6}" presName="parentLin" presStyleCnt="0"/>
      <dgm:spPr/>
    </dgm:pt>
    <dgm:pt modelId="{91FCFBE0-24AC-4960-A4D4-3E2985A59FC5}" type="pres">
      <dgm:prSet presAssocID="{7AA3707B-588E-4800-B7D6-80828F6EE8C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7D52952-BB15-4E06-BBA9-E2945A424B19}" type="pres">
      <dgm:prSet presAssocID="{7AA3707B-588E-4800-B7D6-80828F6EE8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5C24-070D-44BD-BE6E-762DE1DFEDC3}" type="pres">
      <dgm:prSet presAssocID="{7AA3707B-588E-4800-B7D6-80828F6EE8C6}" presName="negativeSpace" presStyleCnt="0"/>
      <dgm:spPr/>
    </dgm:pt>
    <dgm:pt modelId="{E74DEC36-C8F7-4FEE-8143-A8D0F0B90B5A}" type="pres">
      <dgm:prSet presAssocID="{7AA3707B-588E-4800-B7D6-80828F6EE8C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94102D-7C15-4FDE-90E0-48BDEA9BD54B}" type="presOf" srcId="{7AA3707B-588E-4800-B7D6-80828F6EE8C6}" destId="{B7D52952-BB15-4E06-BBA9-E2945A424B19}" srcOrd="1" destOrd="0" presId="urn:microsoft.com/office/officeart/2005/8/layout/list1"/>
    <dgm:cxn modelId="{2D5F9055-6F1E-49C1-A996-CAA3C3C14238}" srcId="{7AA3707B-588E-4800-B7D6-80828F6EE8C6}" destId="{C00E0258-9DCE-4DE3-8BB3-FFAA149C7377}" srcOrd="0" destOrd="0" parTransId="{4408227D-3FAC-42E9-9649-C15DF5413DA4}" sibTransId="{AAAAB0B9-F278-487F-A3C1-423A9AFD8FDF}"/>
    <dgm:cxn modelId="{5DC39C37-FE38-42C6-BE05-AE41113931C8}" srcId="{7AA3707B-588E-4800-B7D6-80828F6EE8C6}" destId="{2C52F4B2-48D5-449A-9DAB-D7E6A1E34E71}" srcOrd="3" destOrd="0" parTransId="{4359E23B-45C7-482E-A4FF-8871E82CE0F7}" sibTransId="{EECE13AC-525B-4558-9904-07E5267660DD}"/>
    <dgm:cxn modelId="{33541CA5-F848-4FA6-8532-15F060B50281}" srcId="{3153AEB4-EEF8-41F8-8916-271BA1C50F4C}" destId="{8C1C7260-7C07-4110-8BD2-3B1387AB8C85}" srcOrd="0" destOrd="0" parTransId="{6AC42553-EBE5-41E8-BF36-81A92CC6FCF8}" sibTransId="{91431C54-41BF-46C3-B750-86219DC3D7BD}"/>
    <dgm:cxn modelId="{CEE16583-4193-4B04-B1D0-A9FD60838AE1}" srcId="{3153AEB4-EEF8-41F8-8916-271BA1C50F4C}" destId="{77D42CCB-4C73-4B92-88AB-F60D1D17E550}" srcOrd="1" destOrd="0" parTransId="{DDAF8394-3506-41BD-BF90-BB22D4682F0C}" sibTransId="{E76552B7-1148-4433-8892-C850A6AC5632}"/>
    <dgm:cxn modelId="{327BD939-0C6E-4A25-A836-905A64957334}" type="presOf" srcId="{3153AEB4-EEF8-41F8-8916-271BA1C50F4C}" destId="{9FCF672C-092F-4EE9-A6B7-64EDEDCCB97C}" srcOrd="1" destOrd="0" presId="urn:microsoft.com/office/officeart/2005/8/layout/list1"/>
    <dgm:cxn modelId="{5BDB25A6-6998-4447-9D42-579CD2589E5B}" type="presOf" srcId="{B4099270-488F-4A40-830B-9A5C065E7AE4}" destId="{D09E4AB2-F70E-459D-9FA0-277C92DCA207}" srcOrd="0" destOrd="1" presId="urn:microsoft.com/office/officeart/2005/8/layout/list1"/>
    <dgm:cxn modelId="{5576BAD6-0A1E-4EE8-B52F-24493DD35BBC}" type="presOf" srcId="{E854B912-18F5-4365-91EA-F13493D7360A}" destId="{D09E4AB2-F70E-459D-9FA0-277C92DCA207}" srcOrd="0" destOrd="0" presId="urn:microsoft.com/office/officeart/2005/8/layout/list1"/>
    <dgm:cxn modelId="{E51792E3-7BD4-42DA-9ED9-B10EBD33060B}" type="presOf" srcId="{C5A57FC2-C431-405B-899D-726C205DB02C}" destId="{F36F405C-EAEF-4EA1-8F49-888558EF1708}" srcOrd="0" destOrd="0" presId="urn:microsoft.com/office/officeart/2005/8/layout/list1"/>
    <dgm:cxn modelId="{8BF3431D-FDC6-4232-943F-84118A3E1F86}" type="presOf" srcId="{3153AEB4-EEF8-41F8-8916-271BA1C50F4C}" destId="{A1C44FD2-0557-401B-A778-7855ED00AA74}" srcOrd="0" destOrd="0" presId="urn:microsoft.com/office/officeart/2005/8/layout/list1"/>
    <dgm:cxn modelId="{2DD10409-4F26-44C8-AECE-4CC74AA67842}" srcId="{F8284366-64C8-4B7C-882A-B5A8995E5282}" destId="{E854B912-18F5-4365-91EA-F13493D7360A}" srcOrd="0" destOrd="0" parTransId="{D6F83C5C-C36E-4FC4-886E-DC0896C85D0C}" sibTransId="{34B958AB-EBFF-470A-8CEF-05D839D3E6E7}"/>
    <dgm:cxn modelId="{5B2F8768-CEFB-42DA-804B-5E3E7FD6BDE5}" srcId="{C5A57FC2-C431-405B-899D-726C205DB02C}" destId="{3153AEB4-EEF8-41F8-8916-271BA1C50F4C}" srcOrd="1" destOrd="0" parTransId="{5890F819-03CD-44AB-991D-12151AC066E4}" sibTransId="{FB31078C-BF75-42CF-9F71-5226B5C7B418}"/>
    <dgm:cxn modelId="{1AD35468-C966-450E-8C3A-92579E95134D}" type="presOf" srcId="{2B92C70A-A5D8-4BC7-BFAF-B51D2D520A87}" destId="{9FEA079B-C553-4222-B7C5-9A7DE53FD6B8}" srcOrd="0" destOrd="2" presId="urn:microsoft.com/office/officeart/2005/8/layout/list1"/>
    <dgm:cxn modelId="{8BFB9E93-38DF-4A88-9674-97A082B48C42}" type="presOf" srcId="{F8284366-64C8-4B7C-882A-B5A8995E5282}" destId="{78CD5896-6155-4CFB-86C8-F17367C044E3}" srcOrd="1" destOrd="0" presId="urn:microsoft.com/office/officeart/2005/8/layout/list1"/>
    <dgm:cxn modelId="{1AE3FC17-6DED-4243-9A8E-5F5DFB623F91}" srcId="{3153AEB4-EEF8-41F8-8916-271BA1C50F4C}" destId="{2B92C70A-A5D8-4BC7-BFAF-B51D2D520A87}" srcOrd="2" destOrd="0" parTransId="{E044B470-5C46-4515-AC8A-99C41D0BCCC8}" sibTransId="{FC7B2800-8394-489B-B85A-32D7F114CB68}"/>
    <dgm:cxn modelId="{7C887B03-F699-4EAA-8988-0E84DFA8661F}" srcId="{C5A57FC2-C431-405B-899D-726C205DB02C}" destId="{7AA3707B-588E-4800-B7D6-80828F6EE8C6}" srcOrd="2" destOrd="0" parTransId="{BC5C78A3-9E00-4888-AEB0-9EB4BD9F7F00}" sibTransId="{5B0D5089-6BF8-496E-9DE8-C6B597731F11}"/>
    <dgm:cxn modelId="{94FB5069-03AE-4C14-8C97-049AE159E9FF}" type="presOf" srcId="{4EF2D0FE-11D9-4ADF-930B-044223319E9E}" destId="{E74DEC36-C8F7-4FEE-8143-A8D0F0B90B5A}" srcOrd="0" destOrd="2" presId="urn:microsoft.com/office/officeart/2005/8/layout/list1"/>
    <dgm:cxn modelId="{45F62FDE-57D5-4C78-A1D0-45E7480CAC29}" srcId="{7AA3707B-588E-4800-B7D6-80828F6EE8C6}" destId="{9B478F73-F0F2-42B6-808B-390D7F0B8AA8}" srcOrd="1" destOrd="0" parTransId="{9E50F834-807D-4420-A379-A05E25431F81}" sibTransId="{E803082E-9998-4CEE-A1EF-B27B6988B4C7}"/>
    <dgm:cxn modelId="{B5978A24-D68F-41AA-B96A-673661E7AD27}" srcId="{C5A57FC2-C431-405B-899D-726C205DB02C}" destId="{F8284366-64C8-4B7C-882A-B5A8995E5282}" srcOrd="0" destOrd="0" parTransId="{A0ED0098-C042-49FA-8DAC-88E27D28F3CB}" sibTransId="{0EA98931-7F86-46B0-AE2E-D698195018AE}"/>
    <dgm:cxn modelId="{1FCDEDE9-E632-4D78-96D4-6A31599DE753}" type="presOf" srcId="{9B478F73-F0F2-42B6-808B-390D7F0B8AA8}" destId="{E74DEC36-C8F7-4FEE-8143-A8D0F0B90B5A}" srcOrd="0" destOrd="1" presId="urn:microsoft.com/office/officeart/2005/8/layout/list1"/>
    <dgm:cxn modelId="{176E9864-6C90-41B2-B146-C9F772ADC316}" type="presOf" srcId="{F8284366-64C8-4B7C-882A-B5A8995E5282}" destId="{9FD81F82-4AA0-4526-AA86-6F1A58884410}" srcOrd="0" destOrd="0" presId="urn:microsoft.com/office/officeart/2005/8/layout/list1"/>
    <dgm:cxn modelId="{043775DD-DA76-49DF-B2B5-FE6F2CFB016A}" type="presOf" srcId="{8C1C7260-7C07-4110-8BD2-3B1387AB8C85}" destId="{9FEA079B-C553-4222-B7C5-9A7DE53FD6B8}" srcOrd="0" destOrd="0" presId="urn:microsoft.com/office/officeart/2005/8/layout/list1"/>
    <dgm:cxn modelId="{3D59C3B0-6D4C-41B3-8A25-A20B6C88CEAC}" type="presOf" srcId="{77D42CCB-4C73-4B92-88AB-F60D1D17E550}" destId="{9FEA079B-C553-4222-B7C5-9A7DE53FD6B8}" srcOrd="0" destOrd="1" presId="urn:microsoft.com/office/officeart/2005/8/layout/list1"/>
    <dgm:cxn modelId="{80A6A6B5-7641-4739-A90A-790F00AC4089}" type="presOf" srcId="{C00E0258-9DCE-4DE3-8BB3-FFAA149C7377}" destId="{E74DEC36-C8F7-4FEE-8143-A8D0F0B90B5A}" srcOrd="0" destOrd="0" presId="urn:microsoft.com/office/officeart/2005/8/layout/list1"/>
    <dgm:cxn modelId="{73794740-4C5A-4068-93CE-0C8FF5100039}" srcId="{7AA3707B-588E-4800-B7D6-80828F6EE8C6}" destId="{4EF2D0FE-11D9-4ADF-930B-044223319E9E}" srcOrd="2" destOrd="0" parTransId="{804ACA0A-4D2B-4723-A990-46C0D00C03B4}" sibTransId="{1130C396-4ABA-4C7D-A23C-51067063BB3C}"/>
    <dgm:cxn modelId="{946F0FC8-503A-4D1F-B99B-AADCCE79EAE9}" type="presOf" srcId="{7AA3707B-588E-4800-B7D6-80828F6EE8C6}" destId="{91FCFBE0-24AC-4960-A4D4-3E2985A59FC5}" srcOrd="0" destOrd="0" presId="urn:microsoft.com/office/officeart/2005/8/layout/list1"/>
    <dgm:cxn modelId="{00E7E11C-7E31-40BD-9FF5-34DCA422585A}" type="presOf" srcId="{2C52F4B2-48D5-449A-9DAB-D7E6A1E34E71}" destId="{E74DEC36-C8F7-4FEE-8143-A8D0F0B90B5A}" srcOrd="0" destOrd="3" presId="urn:microsoft.com/office/officeart/2005/8/layout/list1"/>
    <dgm:cxn modelId="{EF211C72-9C04-4493-8FC7-564FB74441F9}" srcId="{F8284366-64C8-4B7C-882A-B5A8995E5282}" destId="{B4099270-488F-4A40-830B-9A5C065E7AE4}" srcOrd="1" destOrd="0" parTransId="{AC2B137E-073A-410E-9BEE-462ABE0EEAC1}" sibTransId="{74535BA8-CA46-4025-88C4-B6DD2B08BE74}"/>
    <dgm:cxn modelId="{4E6B62A7-8365-4AB1-9607-DAD1C6B0270D}" type="presParOf" srcId="{F36F405C-EAEF-4EA1-8F49-888558EF1708}" destId="{D3DF7993-B637-4382-9215-3FA3E07D442A}" srcOrd="0" destOrd="0" presId="urn:microsoft.com/office/officeart/2005/8/layout/list1"/>
    <dgm:cxn modelId="{A9B5F2AF-DC5B-4CE6-9B80-0F8690571739}" type="presParOf" srcId="{D3DF7993-B637-4382-9215-3FA3E07D442A}" destId="{9FD81F82-4AA0-4526-AA86-6F1A58884410}" srcOrd="0" destOrd="0" presId="urn:microsoft.com/office/officeart/2005/8/layout/list1"/>
    <dgm:cxn modelId="{7F82C3FD-BA18-4A17-B1FE-EA17355CE0F9}" type="presParOf" srcId="{D3DF7993-B637-4382-9215-3FA3E07D442A}" destId="{78CD5896-6155-4CFB-86C8-F17367C044E3}" srcOrd="1" destOrd="0" presId="urn:microsoft.com/office/officeart/2005/8/layout/list1"/>
    <dgm:cxn modelId="{BFD7891D-DD4C-4980-863C-363951D925F9}" type="presParOf" srcId="{F36F405C-EAEF-4EA1-8F49-888558EF1708}" destId="{85D62ACB-1286-4E18-AA1C-9FCDE57EE6BD}" srcOrd="1" destOrd="0" presId="urn:microsoft.com/office/officeart/2005/8/layout/list1"/>
    <dgm:cxn modelId="{AE08D216-61D6-4ECD-89AA-EDFBD7E12C5C}" type="presParOf" srcId="{F36F405C-EAEF-4EA1-8F49-888558EF1708}" destId="{D09E4AB2-F70E-459D-9FA0-277C92DCA207}" srcOrd="2" destOrd="0" presId="urn:microsoft.com/office/officeart/2005/8/layout/list1"/>
    <dgm:cxn modelId="{2478D319-E886-4339-B0EA-ED1716134129}" type="presParOf" srcId="{F36F405C-EAEF-4EA1-8F49-888558EF1708}" destId="{25E88A20-92FF-4307-BAB7-F3368237B6DF}" srcOrd="3" destOrd="0" presId="urn:microsoft.com/office/officeart/2005/8/layout/list1"/>
    <dgm:cxn modelId="{AFB13B04-84AF-4556-A7A8-0F2ED924A995}" type="presParOf" srcId="{F36F405C-EAEF-4EA1-8F49-888558EF1708}" destId="{903128AF-B2CD-4A16-9FC2-94C9562AC4BA}" srcOrd="4" destOrd="0" presId="urn:microsoft.com/office/officeart/2005/8/layout/list1"/>
    <dgm:cxn modelId="{0D1A4FA9-540C-481D-9054-D4C8C61ED08B}" type="presParOf" srcId="{903128AF-B2CD-4A16-9FC2-94C9562AC4BA}" destId="{A1C44FD2-0557-401B-A778-7855ED00AA74}" srcOrd="0" destOrd="0" presId="urn:microsoft.com/office/officeart/2005/8/layout/list1"/>
    <dgm:cxn modelId="{95543114-CFD0-4DCE-82E9-740F7314C15D}" type="presParOf" srcId="{903128AF-B2CD-4A16-9FC2-94C9562AC4BA}" destId="{9FCF672C-092F-4EE9-A6B7-64EDEDCCB97C}" srcOrd="1" destOrd="0" presId="urn:microsoft.com/office/officeart/2005/8/layout/list1"/>
    <dgm:cxn modelId="{DA5C0F18-50A5-4EDF-89C4-F50D2D5E5416}" type="presParOf" srcId="{F36F405C-EAEF-4EA1-8F49-888558EF1708}" destId="{01BF4F0A-6D71-4913-9D7D-EE1D82F74DB8}" srcOrd="5" destOrd="0" presId="urn:microsoft.com/office/officeart/2005/8/layout/list1"/>
    <dgm:cxn modelId="{DD160224-B194-454F-9544-813E5B16115E}" type="presParOf" srcId="{F36F405C-EAEF-4EA1-8F49-888558EF1708}" destId="{9FEA079B-C553-4222-B7C5-9A7DE53FD6B8}" srcOrd="6" destOrd="0" presId="urn:microsoft.com/office/officeart/2005/8/layout/list1"/>
    <dgm:cxn modelId="{DA3848F9-CDAA-4F4B-9DA8-622F455FDB24}" type="presParOf" srcId="{F36F405C-EAEF-4EA1-8F49-888558EF1708}" destId="{3C2C0C39-3FC2-49B8-944C-C66B7D228AA4}" srcOrd="7" destOrd="0" presId="urn:microsoft.com/office/officeart/2005/8/layout/list1"/>
    <dgm:cxn modelId="{1369F40F-5E33-4CC9-94E4-9C7D65B68255}" type="presParOf" srcId="{F36F405C-EAEF-4EA1-8F49-888558EF1708}" destId="{CFAF6A53-1EE5-49C5-BFB6-5A757DD04CD1}" srcOrd="8" destOrd="0" presId="urn:microsoft.com/office/officeart/2005/8/layout/list1"/>
    <dgm:cxn modelId="{BC9792E4-AD9F-49C0-AB70-1B7EF009D34B}" type="presParOf" srcId="{CFAF6A53-1EE5-49C5-BFB6-5A757DD04CD1}" destId="{91FCFBE0-24AC-4960-A4D4-3E2985A59FC5}" srcOrd="0" destOrd="0" presId="urn:microsoft.com/office/officeart/2005/8/layout/list1"/>
    <dgm:cxn modelId="{7E5CBD17-98CC-454E-9CA1-98DF93168BBE}" type="presParOf" srcId="{CFAF6A53-1EE5-49C5-BFB6-5A757DD04CD1}" destId="{B7D52952-BB15-4E06-BBA9-E2945A424B19}" srcOrd="1" destOrd="0" presId="urn:microsoft.com/office/officeart/2005/8/layout/list1"/>
    <dgm:cxn modelId="{8FF691D3-7573-4ABB-8A49-D761BF22C268}" type="presParOf" srcId="{F36F405C-EAEF-4EA1-8F49-888558EF1708}" destId="{E4E45C24-070D-44BD-BE6E-762DE1DFEDC3}" srcOrd="9" destOrd="0" presId="urn:microsoft.com/office/officeart/2005/8/layout/list1"/>
    <dgm:cxn modelId="{75CB82E4-79BC-493C-8C8F-E873A293BEDE}" type="presParOf" srcId="{F36F405C-EAEF-4EA1-8F49-888558EF1708}" destId="{E74DEC36-C8F7-4FEE-8143-A8D0F0B90B5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C54BD-C417-4350-9CF5-B77D8FA61E10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633B1-3BDA-4315-B731-3651A4F81425}">
      <dgm:prSet phldrT="[Text]" custT="1"/>
      <dgm:spPr/>
      <dgm:t>
        <a:bodyPr/>
        <a:lstStyle/>
        <a:p>
          <a:r>
            <a:rPr lang="en-US" sz="1800" dirty="0" smtClean="0"/>
            <a:t>Flexibility</a:t>
          </a:r>
          <a:endParaRPr lang="en-US" sz="1800" dirty="0"/>
        </a:p>
      </dgm:t>
    </dgm:pt>
    <dgm:pt modelId="{989D8C00-1C03-4CAE-8327-0B1D6EE2BF19}" type="parTrans" cxnId="{A5CDA191-9489-46EA-8B2D-3649A5B09380}">
      <dgm:prSet/>
      <dgm:spPr/>
      <dgm:t>
        <a:bodyPr/>
        <a:lstStyle/>
        <a:p>
          <a:endParaRPr lang="en-US"/>
        </a:p>
      </dgm:t>
    </dgm:pt>
    <dgm:pt modelId="{8F58A964-EFB8-4E38-9108-131D70DD571A}" type="sibTrans" cxnId="{A5CDA191-9489-46EA-8B2D-3649A5B09380}">
      <dgm:prSet/>
      <dgm:spPr/>
      <dgm:t>
        <a:bodyPr/>
        <a:lstStyle/>
        <a:p>
          <a:endParaRPr lang="en-US"/>
        </a:p>
      </dgm:t>
    </dgm:pt>
    <dgm:pt modelId="{25D3D01B-9958-4A80-BC93-FECF291F20BC}">
      <dgm:prSet phldrT="[Text]" custT="1"/>
      <dgm:spPr/>
      <dgm:t>
        <a:bodyPr/>
        <a:lstStyle/>
        <a:p>
          <a:r>
            <a:rPr lang="en-US" sz="1800" dirty="0" smtClean="0"/>
            <a:t>Account Management</a:t>
          </a:r>
          <a:endParaRPr lang="en-US" sz="1800" dirty="0"/>
        </a:p>
      </dgm:t>
    </dgm:pt>
    <dgm:pt modelId="{9FAC4A87-F802-4F25-82ED-D85419DB215F}" type="parTrans" cxnId="{620E536B-8D05-4B04-9722-A8A7661F5F0D}">
      <dgm:prSet/>
      <dgm:spPr/>
      <dgm:t>
        <a:bodyPr/>
        <a:lstStyle/>
        <a:p>
          <a:endParaRPr lang="en-US"/>
        </a:p>
      </dgm:t>
    </dgm:pt>
    <dgm:pt modelId="{FFCEC441-ED3A-4AA8-AF07-CE6B8E161F77}" type="sibTrans" cxnId="{620E536B-8D05-4B04-9722-A8A7661F5F0D}">
      <dgm:prSet/>
      <dgm:spPr/>
      <dgm:t>
        <a:bodyPr/>
        <a:lstStyle/>
        <a:p>
          <a:endParaRPr lang="en-US"/>
        </a:p>
      </dgm:t>
    </dgm:pt>
    <dgm:pt modelId="{CE6E835F-BBC0-4C4C-9F58-C171179F5AE9}">
      <dgm:prSet phldrT="[Text]" custT="1"/>
      <dgm:spPr/>
      <dgm:t>
        <a:bodyPr/>
        <a:lstStyle/>
        <a:p>
          <a:r>
            <a:rPr lang="en-US" sz="2000" dirty="0" smtClean="0"/>
            <a:t>Can you offer a wide range of pricing options?</a:t>
          </a:r>
          <a:endParaRPr lang="en-US" sz="2000" dirty="0"/>
        </a:p>
      </dgm:t>
    </dgm:pt>
    <dgm:pt modelId="{4A25D793-1085-4DDF-BB93-6B8D9A97D631}" type="parTrans" cxnId="{264D3D4A-3193-4198-8561-304933EC5EC3}">
      <dgm:prSet/>
      <dgm:spPr/>
      <dgm:t>
        <a:bodyPr/>
        <a:lstStyle/>
        <a:p>
          <a:endParaRPr lang="en-US"/>
        </a:p>
      </dgm:t>
    </dgm:pt>
    <dgm:pt modelId="{7881DBB8-7BE6-49A0-B6BB-332A0697C8EC}" type="sibTrans" cxnId="{264D3D4A-3193-4198-8561-304933EC5EC3}">
      <dgm:prSet/>
      <dgm:spPr/>
      <dgm:t>
        <a:bodyPr/>
        <a:lstStyle/>
        <a:p>
          <a:endParaRPr lang="en-US"/>
        </a:p>
      </dgm:t>
    </dgm:pt>
    <dgm:pt modelId="{9F3D4045-D7FF-498E-9744-E6387DE43639}">
      <dgm:prSet custT="1"/>
      <dgm:spPr/>
      <dgm:t>
        <a:bodyPr/>
        <a:lstStyle/>
        <a:p>
          <a:r>
            <a:rPr lang="en-US" sz="2000" dirty="0" smtClean="0"/>
            <a:t>Can you implement discounts in real-time?</a:t>
          </a:r>
          <a:endParaRPr lang="en-US" sz="2000" dirty="0"/>
        </a:p>
      </dgm:t>
    </dgm:pt>
    <dgm:pt modelId="{63FF0621-02FC-40E9-B9C9-F71E747A963B}" type="parTrans" cxnId="{4EF7FA15-BA12-4933-9344-0D8767645374}">
      <dgm:prSet/>
      <dgm:spPr/>
      <dgm:t>
        <a:bodyPr/>
        <a:lstStyle/>
        <a:p>
          <a:endParaRPr lang="en-US"/>
        </a:p>
      </dgm:t>
    </dgm:pt>
    <dgm:pt modelId="{34BB70F8-A0F8-4E1C-AB2A-DE81B9166B3B}" type="sibTrans" cxnId="{4EF7FA15-BA12-4933-9344-0D8767645374}">
      <dgm:prSet/>
      <dgm:spPr/>
      <dgm:t>
        <a:bodyPr/>
        <a:lstStyle/>
        <a:p>
          <a:endParaRPr lang="en-US"/>
        </a:p>
      </dgm:t>
    </dgm:pt>
    <dgm:pt modelId="{8F3F1B9E-7440-45E5-A447-4A29032F2F3F}">
      <dgm:prSet custT="1"/>
      <dgm:spPr/>
      <dgm:t>
        <a:bodyPr/>
        <a:lstStyle/>
        <a:p>
          <a:r>
            <a:rPr lang="en-US" sz="2000" dirty="0" smtClean="0"/>
            <a:t>Can you launch new services in a matter of minutes?</a:t>
          </a:r>
          <a:endParaRPr lang="en-US" sz="2000" dirty="0"/>
        </a:p>
      </dgm:t>
    </dgm:pt>
    <dgm:pt modelId="{8E12D9D6-43AE-4590-9F99-D2296303DBF5}" type="parTrans" cxnId="{E25962BF-9320-4DCC-ABF3-C459E1992CEB}">
      <dgm:prSet/>
      <dgm:spPr/>
      <dgm:t>
        <a:bodyPr/>
        <a:lstStyle/>
        <a:p>
          <a:endParaRPr lang="en-US"/>
        </a:p>
      </dgm:t>
    </dgm:pt>
    <dgm:pt modelId="{51FA3B58-7A34-438A-AD0D-729B9D6A2AEF}" type="sibTrans" cxnId="{E25962BF-9320-4DCC-ABF3-C459E1992CEB}">
      <dgm:prSet/>
      <dgm:spPr/>
      <dgm:t>
        <a:bodyPr/>
        <a:lstStyle/>
        <a:p>
          <a:endParaRPr lang="en-US"/>
        </a:p>
      </dgm:t>
    </dgm:pt>
    <dgm:pt modelId="{E7BE152A-E303-49D0-87D4-C8FDADD9BED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Can you support prepaid and post- paid hybrid accounts?</a:t>
          </a:r>
          <a:endParaRPr lang="en-US" sz="2000" dirty="0">
            <a:solidFill>
              <a:schemeClr val="tx1"/>
            </a:solidFill>
          </a:endParaRPr>
        </a:p>
      </dgm:t>
    </dgm:pt>
    <dgm:pt modelId="{0BC81256-05F4-4449-A88C-DB491F9219A5}" type="parTrans" cxnId="{76398EA6-16B4-4B9A-948A-4BFC7A12E3CC}">
      <dgm:prSet/>
      <dgm:spPr/>
      <dgm:t>
        <a:bodyPr/>
        <a:lstStyle/>
        <a:p>
          <a:endParaRPr lang="en-US"/>
        </a:p>
      </dgm:t>
    </dgm:pt>
    <dgm:pt modelId="{AE2A0A82-872F-405D-AD67-8FA2EFA1E1B7}" type="sibTrans" cxnId="{76398EA6-16B4-4B9A-948A-4BFC7A12E3CC}">
      <dgm:prSet/>
      <dgm:spPr/>
      <dgm:t>
        <a:bodyPr/>
        <a:lstStyle/>
        <a:p>
          <a:endParaRPr lang="en-US"/>
        </a:p>
      </dgm:t>
    </dgm:pt>
    <dgm:pt modelId="{BCB8940A-7E43-43D4-9F61-4F1C3919D876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Do you have a single view of your customers?</a:t>
          </a:r>
          <a:endParaRPr lang="en-US" sz="2000" dirty="0">
            <a:solidFill>
              <a:schemeClr val="tx1"/>
            </a:solidFill>
          </a:endParaRPr>
        </a:p>
      </dgm:t>
    </dgm:pt>
    <dgm:pt modelId="{D9134C9B-A302-4145-991C-39EFFC1FCE62}" type="parTrans" cxnId="{038B36D5-3E15-4D91-9532-5D13AD10A38E}">
      <dgm:prSet/>
      <dgm:spPr/>
      <dgm:t>
        <a:bodyPr/>
        <a:lstStyle/>
        <a:p>
          <a:endParaRPr lang="en-US"/>
        </a:p>
      </dgm:t>
    </dgm:pt>
    <dgm:pt modelId="{9D764247-3DDA-4D3F-AD97-5EB2B8E51D93}" type="sibTrans" cxnId="{038B36D5-3E15-4D91-9532-5D13AD10A38E}">
      <dgm:prSet/>
      <dgm:spPr/>
      <dgm:t>
        <a:bodyPr/>
        <a:lstStyle/>
        <a:p>
          <a:endParaRPr lang="en-US"/>
        </a:p>
      </dgm:t>
    </dgm:pt>
    <dgm:pt modelId="{9105C313-9D37-402E-8CD7-BFA20C303BD0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Can you access all account  information from a single system?</a:t>
          </a:r>
          <a:endParaRPr lang="en-US" sz="2000" dirty="0">
            <a:solidFill>
              <a:schemeClr val="tx1"/>
            </a:solidFill>
          </a:endParaRPr>
        </a:p>
      </dgm:t>
    </dgm:pt>
    <dgm:pt modelId="{CFE6BF40-2324-4749-9F4C-E300616395A0}" type="parTrans" cxnId="{96164046-B2C2-467E-B357-0077E3A02953}">
      <dgm:prSet/>
      <dgm:spPr/>
      <dgm:t>
        <a:bodyPr/>
        <a:lstStyle/>
        <a:p>
          <a:endParaRPr lang="en-US"/>
        </a:p>
      </dgm:t>
    </dgm:pt>
    <dgm:pt modelId="{A2BE9F7D-235A-4A26-88DE-5F75F9213947}" type="sibTrans" cxnId="{96164046-B2C2-467E-B357-0077E3A02953}">
      <dgm:prSet/>
      <dgm:spPr/>
      <dgm:t>
        <a:bodyPr/>
        <a:lstStyle/>
        <a:p>
          <a:endParaRPr lang="en-US"/>
        </a:p>
      </dgm:t>
    </dgm:pt>
    <dgm:pt modelId="{5257B859-00B0-4EF7-B4C7-61EB6A54BD90}" type="pres">
      <dgm:prSet presAssocID="{052C54BD-C417-4350-9CF5-B77D8FA61E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BDC9A-8229-4999-ACFA-F4771598B62B}" type="pres">
      <dgm:prSet presAssocID="{F7E633B1-3BDA-4315-B731-3651A4F81425}" presName="parentLin" presStyleCnt="0"/>
      <dgm:spPr/>
    </dgm:pt>
    <dgm:pt modelId="{5DF45D51-9D05-41B0-8DE6-A66513FF2D37}" type="pres">
      <dgm:prSet presAssocID="{F7E633B1-3BDA-4315-B731-3651A4F8142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1F7024C-95D7-4FAF-BEB9-1EB5EE5FA0B8}" type="pres">
      <dgm:prSet presAssocID="{F7E633B1-3BDA-4315-B731-3651A4F814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4F21B-592E-49D3-ABB5-3C4269B5D2D7}" type="pres">
      <dgm:prSet presAssocID="{F7E633B1-3BDA-4315-B731-3651A4F81425}" presName="negativeSpace" presStyleCnt="0"/>
      <dgm:spPr/>
    </dgm:pt>
    <dgm:pt modelId="{5267BB93-948D-43C3-9A1F-5E3C770271A2}" type="pres">
      <dgm:prSet presAssocID="{F7E633B1-3BDA-4315-B731-3651A4F8142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848E6-2BD2-49AB-93AE-0C72E1087904}" type="pres">
      <dgm:prSet presAssocID="{8F58A964-EFB8-4E38-9108-131D70DD571A}" presName="spaceBetweenRectangles" presStyleCnt="0"/>
      <dgm:spPr/>
    </dgm:pt>
    <dgm:pt modelId="{F3469224-B36F-4F24-9755-90264524495D}" type="pres">
      <dgm:prSet presAssocID="{25D3D01B-9958-4A80-BC93-FECF291F20BC}" presName="parentLin" presStyleCnt="0"/>
      <dgm:spPr/>
    </dgm:pt>
    <dgm:pt modelId="{812A8198-2B26-4514-B0E2-B270542D84B2}" type="pres">
      <dgm:prSet presAssocID="{25D3D01B-9958-4A80-BC93-FECF291F20B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36BAE85-72FE-4BCA-B657-2A7F51D218CE}" type="pres">
      <dgm:prSet presAssocID="{25D3D01B-9958-4A80-BC93-FECF291F20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37A5E-745B-4865-B7EA-B5D69200D997}" type="pres">
      <dgm:prSet presAssocID="{25D3D01B-9958-4A80-BC93-FECF291F20BC}" presName="negativeSpace" presStyleCnt="0"/>
      <dgm:spPr/>
    </dgm:pt>
    <dgm:pt modelId="{3CF5992B-8E2C-4F14-BCA4-8F951FA08298}" type="pres">
      <dgm:prSet presAssocID="{25D3D01B-9958-4A80-BC93-FECF291F20B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30AF9-35CA-4BC0-B629-F7CEF17985A3}" type="presOf" srcId="{25D3D01B-9958-4A80-BC93-FECF291F20BC}" destId="{C36BAE85-72FE-4BCA-B657-2A7F51D218CE}" srcOrd="1" destOrd="0" presId="urn:microsoft.com/office/officeart/2005/8/layout/list1"/>
    <dgm:cxn modelId="{A5CDA191-9489-46EA-8B2D-3649A5B09380}" srcId="{052C54BD-C417-4350-9CF5-B77D8FA61E10}" destId="{F7E633B1-3BDA-4315-B731-3651A4F81425}" srcOrd="0" destOrd="0" parTransId="{989D8C00-1C03-4CAE-8327-0B1D6EE2BF19}" sibTransId="{8F58A964-EFB8-4E38-9108-131D70DD571A}"/>
    <dgm:cxn modelId="{5C933D25-E2BB-4651-BCDF-C80AAF83E46C}" type="presOf" srcId="{9F3D4045-D7FF-498E-9744-E6387DE43639}" destId="{5267BB93-948D-43C3-9A1F-5E3C770271A2}" srcOrd="0" destOrd="1" presId="urn:microsoft.com/office/officeart/2005/8/layout/list1"/>
    <dgm:cxn modelId="{620E536B-8D05-4B04-9722-A8A7661F5F0D}" srcId="{052C54BD-C417-4350-9CF5-B77D8FA61E10}" destId="{25D3D01B-9958-4A80-BC93-FECF291F20BC}" srcOrd="1" destOrd="0" parTransId="{9FAC4A87-F802-4F25-82ED-D85419DB215F}" sibTransId="{FFCEC441-ED3A-4AA8-AF07-CE6B8E161F77}"/>
    <dgm:cxn modelId="{264D3D4A-3193-4198-8561-304933EC5EC3}" srcId="{F7E633B1-3BDA-4315-B731-3651A4F81425}" destId="{CE6E835F-BBC0-4C4C-9F58-C171179F5AE9}" srcOrd="0" destOrd="0" parTransId="{4A25D793-1085-4DDF-BB93-6B8D9A97D631}" sibTransId="{7881DBB8-7BE6-49A0-B6BB-332A0697C8EC}"/>
    <dgm:cxn modelId="{4EF7FA15-BA12-4933-9344-0D8767645374}" srcId="{F7E633B1-3BDA-4315-B731-3651A4F81425}" destId="{9F3D4045-D7FF-498E-9744-E6387DE43639}" srcOrd="1" destOrd="0" parTransId="{63FF0621-02FC-40E9-B9C9-F71E747A963B}" sibTransId="{34BB70F8-A0F8-4E1C-AB2A-DE81B9166B3B}"/>
    <dgm:cxn modelId="{F618A4C7-3716-47E1-AAEB-E1170D783912}" type="presOf" srcId="{CE6E835F-BBC0-4C4C-9F58-C171179F5AE9}" destId="{5267BB93-948D-43C3-9A1F-5E3C770271A2}" srcOrd="0" destOrd="0" presId="urn:microsoft.com/office/officeart/2005/8/layout/list1"/>
    <dgm:cxn modelId="{99ECA789-80C9-4F39-99B2-BE1E68D145F0}" type="presOf" srcId="{E7BE152A-E303-49D0-87D4-C8FDADD9BED7}" destId="{3CF5992B-8E2C-4F14-BCA4-8F951FA08298}" srcOrd="0" destOrd="0" presId="urn:microsoft.com/office/officeart/2005/8/layout/list1"/>
    <dgm:cxn modelId="{8F9FE579-8E42-4E3C-AC66-778637F6A4D5}" type="presOf" srcId="{F7E633B1-3BDA-4315-B731-3651A4F81425}" destId="{5DF45D51-9D05-41B0-8DE6-A66513FF2D37}" srcOrd="0" destOrd="0" presId="urn:microsoft.com/office/officeart/2005/8/layout/list1"/>
    <dgm:cxn modelId="{58244D67-F732-40B8-9B6B-0BF79CF2CD87}" type="presOf" srcId="{9105C313-9D37-402E-8CD7-BFA20C303BD0}" destId="{3CF5992B-8E2C-4F14-BCA4-8F951FA08298}" srcOrd="0" destOrd="2" presId="urn:microsoft.com/office/officeart/2005/8/layout/list1"/>
    <dgm:cxn modelId="{96164046-B2C2-467E-B357-0077E3A02953}" srcId="{25D3D01B-9958-4A80-BC93-FECF291F20BC}" destId="{9105C313-9D37-402E-8CD7-BFA20C303BD0}" srcOrd="2" destOrd="0" parTransId="{CFE6BF40-2324-4749-9F4C-E300616395A0}" sibTransId="{A2BE9F7D-235A-4A26-88DE-5F75F9213947}"/>
    <dgm:cxn modelId="{038B36D5-3E15-4D91-9532-5D13AD10A38E}" srcId="{25D3D01B-9958-4A80-BC93-FECF291F20BC}" destId="{BCB8940A-7E43-43D4-9F61-4F1C3919D876}" srcOrd="1" destOrd="0" parTransId="{D9134C9B-A302-4145-991C-39EFFC1FCE62}" sibTransId="{9D764247-3DDA-4D3F-AD97-5EB2B8E51D93}"/>
    <dgm:cxn modelId="{9B392BBD-98EB-4681-8556-F7B00F49C5E4}" type="presOf" srcId="{25D3D01B-9958-4A80-BC93-FECF291F20BC}" destId="{812A8198-2B26-4514-B0E2-B270542D84B2}" srcOrd="0" destOrd="0" presId="urn:microsoft.com/office/officeart/2005/8/layout/list1"/>
    <dgm:cxn modelId="{528AA30C-ADF6-4D8B-ABB2-AE8464B88086}" type="presOf" srcId="{BCB8940A-7E43-43D4-9F61-4F1C3919D876}" destId="{3CF5992B-8E2C-4F14-BCA4-8F951FA08298}" srcOrd="0" destOrd="1" presId="urn:microsoft.com/office/officeart/2005/8/layout/list1"/>
    <dgm:cxn modelId="{2662497B-12A7-4D60-BC3F-7BBBED23C868}" type="presOf" srcId="{8F3F1B9E-7440-45E5-A447-4A29032F2F3F}" destId="{5267BB93-948D-43C3-9A1F-5E3C770271A2}" srcOrd="0" destOrd="2" presId="urn:microsoft.com/office/officeart/2005/8/layout/list1"/>
    <dgm:cxn modelId="{76398EA6-16B4-4B9A-948A-4BFC7A12E3CC}" srcId="{25D3D01B-9958-4A80-BC93-FECF291F20BC}" destId="{E7BE152A-E303-49D0-87D4-C8FDADD9BED7}" srcOrd="0" destOrd="0" parTransId="{0BC81256-05F4-4449-A88C-DB491F9219A5}" sibTransId="{AE2A0A82-872F-405D-AD67-8FA2EFA1E1B7}"/>
    <dgm:cxn modelId="{EBE74002-5242-4787-B1CB-EB131AE7B259}" type="presOf" srcId="{052C54BD-C417-4350-9CF5-B77D8FA61E10}" destId="{5257B859-00B0-4EF7-B4C7-61EB6A54BD90}" srcOrd="0" destOrd="0" presId="urn:microsoft.com/office/officeart/2005/8/layout/list1"/>
    <dgm:cxn modelId="{E25962BF-9320-4DCC-ABF3-C459E1992CEB}" srcId="{F7E633B1-3BDA-4315-B731-3651A4F81425}" destId="{8F3F1B9E-7440-45E5-A447-4A29032F2F3F}" srcOrd="2" destOrd="0" parTransId="{8E12D9D6-43AE-4590-9F99-D2296303DBF5}" sibTransId="{51FA3B58-7A34-438A-AD0D-729B9D6A2AEF}"/>
    <dgm:cxn modelId="{CDFB2FB1-50D6-4596-A209-6C7AF0F78993}" type="presOf" srcId="{F7E633B1-3BDA-4315-B731-3651A4F81425}" destId="{01F7024C-95D7-4FAF-BEB9-1EB5EE5FA0B8}" srcOrd="1" destOrd="0" presId="urn:microsoft.com/office/officeart/2005/8/layout/list1"/>
    <dgm:cxn modelId="{7D3A18FC-CD8B-4187-A667-22F3E91FE038}" type="presParOf" srcId="{5257B859-00B0-4EF7-B4C7-61EB6A54BD90}" destId="{474BDC9A-8229-4999-ACFA-F4771598B62B}" srcOrd="0" destOrd="0" presId="urn:microsoft.com/office/officeart/2005/8/layout/list1"/>
    <dgm:cxn modelId="{86348332-982E-4A8D-9A90-D7FC7DFEEB99}" type="presParOf" srcId="{474BDC9A-8229-4999-ACFA-F4771598B62B}" destId="{5DF45D51-9D05-41B0-8DE6-A66513FF2D37}" srcOrd="0" destOrd="0" presId="urn:microsoft.com/office/officeart/2005/8/layout/list1"/>
    <dgm:cxn modelId="{D733AE3D-FB68-4C55-9048-401D08665150}" type="presParOf" srcId="{474BDC9A-8229-4999-ACFA-F4771598B62B}" destId="{01F7024C-95D7-4FAF-BEB9-1EB5EE5FA0B8}" srcOrd="1" destOrd="0" presId="urn:microsoft.com/office/officeart/2005/8/layout/list1"/>
    <dgm:cxn modelId="{5828F4A8-94BB-445E-BC55-3F16CF886DA0}" type="presParOf" srcId="{5257B859-00B0-4EF7-B4C7-61EB6A54BD90}" destId="{A594F21B-592E-49D3-ABB5-3C4269B5D2D7}" srcOrd="1" destOrd="0" presId="urn:microsoft.com/office/officeart/2005/8/layout/list1"/>
    <dgm:cxn modelId="{4E90E05D-994B-417F-BD8C-EAD489B0F462}" type="presParOf" srcId="{5257B859-00B0-4EF7-B4C7-61EB6A54BD90}" destId="{5267BB93-948D-43C3-9A1F-5E3C770271A2}" srcOrd="2" destOrd="0" presId="urn:microsoft.com/office/officeart/2005/8/layout/list1"/>
    <dgm:cxn modelId="{A13FFE9A-56BD-4D09-AB19-B5982F993398}" type="presParOf" srcId="{5257B859-00B0-4EF7-B4C7-61EB6A54BD90}" destId="{6FD848E6-2BD2-49AB-93AE-0C72E1087904}" srcOrd="3" destOrd="0" presId="urn:microsoft.com/office/officeart/2005/8/layout/list1"/>
    <dgm:cxn modelId="{91E56624-6E08-409D-98FC-B3DA2984726E}" type="presParOf" srcId="{5257B859-00B0-4EF7-B4C7-61EB6A54BD90}" destId="{F3469224-B36F-4F24-9755-90264524495D}" srcOrd="4" destOrd="0" presId="urn:microsoft.com/office/officeart/2005/8/layout/list1"/>
    <dgm:cxn modelId="{55D4BC8A-0BB4-478F-BA1C-02C4C6E804ED}" type="presParOf" srcId="{F3469224-B36F-4F24-9755-90264524495D}" destId="{812A8198-2B26-4514-B0E2-B270542D84B2}" srcOrd="0" destOrd="0" presId="urn:microsoft.com/office/officeart/2005/8/layout/list1"/>
    <dgm:cxn modelId="{0B33EBC7-BF52-4641-8B6F-12F21C2DA626}" type="presParOf" srcId="{F3469224-B36F-4F24-9755-90264524495D}" destId="{C36BAE85-72FE-4BCA-B657-2A7F51D218CE}" srcOrd="1" destOrd="0" presId="urn:microsoft.com/office/officeart/2005/8/layout/list1"/>
    <dgm:cxn modelId="{C7DEE62F-BBFF-4E37-B3F9-CEDBBB2515B1}" type="presParOf" srcId="{5257B859-00B0-4EF7-B4C7-61EB6A54BD90}" destId="{6E537A5E-745B-4865-B7EA-B5D69200D997}" srcOrd="5" destOrd="0" presId="urn:microsoft.com/office/officeart/2005/8/layout/list1"/>
    <dgm:cxn modelId="{1BBFA733-7FB3-4D97-AC6B-37E2D3001DBD}" type="presParOf" srcId="{5257B859-00B0-4EF7-B4C7-61EB6A54BD90}" destId="{3CF5992B-8E2C-4F14-BCA4-8F951FA08298}" srcOrd="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B18BA-B75F-4D35-BB67-1707D02F3A5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EE5CF-926E-4E55-8ABA-E823D6770DC1}">
      <dgm:prSet phldrT="[Text]" custT="1"/>
      <dgm:spPr/>
      <dgm:t>
        <a:bodyPr/>
        <a:lstStyle/>
        <a:p>
          <a:r>
            <a:rPr lang="en-US" sz="1800" dirty="0" smtClean="0"/>
            <a:t>Integration</a:t>
          </a:r>
          <a:endParaRPr lang="en-US" sz="1800" dirty="0"/>
        </a:p>
      </dgm:t>
    </dgm:pt>
    <dgm:pt modelId="{2FB7A7F5-7A43-456A-9540-DCDBBB3751E7}" type="parTrans" cxnId="{258FCE8B-29AF-442D-97C5-D13C2D5B0600}">
      <dgm:prSet/>
      <dgm:spPr/>
      <dgm:t>
        <a:bodyPr/>
        <a:lstStyle/>
        <a:p>
          <a:endParaRPr lang="en-US"/>
        </a:p>
      </dgm:t>
    </dgm:pt>
    <dgm:pt modelId="{33E7295E-C925-4EF3-BBC3-59BC6B4BB71C}" type="sibTrans" cxnId="{258FCE8B-29AF-442D-97C5-D13C2D5B0600}">
      <dgm:prSet/>
      <dgm:spPr/>
      <dgm:t>
        <a:bodyPr/>
        <a:lstStyle/>
        <a:p>
          <a:endParaRPr lang="en-US"/>
        </a:p>
      </dgm:t>
    </dgm:pt>
    <dgm:pt modelId="{360D5DBE-4362-4C66-8351-5F087395326F}">
      <dgm:prSet phldrT="[Text]"/>
      <dgm:spPr/>
      <dgm:t>
        <a:bodyPr/>
        <a:lstStyle/>
        <a:p>
          <a:r>
            <a:rPr lang="en-US" dirty="0" smtClean="0"/>
            <a:t>Scale</a:t>
          </a:r>
          <a:endParaRPr lang="en-US" dirty="0"/>
        </a:p>
      </dgm:t>
    </dgm:pt>
    <dgm:pt modelId="{498DA074-10E8-465E-A543-8AFA383E1B8C}" type="parTrans" cxnId="{D16ABA72-7848-4438-9305-F67B11FEA5BB}">
      <dgm:prSet/>
      <dgm:spPr/>
      <dgm:t>
        <a:bodyPr/>
        <a:lstStyle/>
        <a:p>
          <a:endParaRPr lang="en-US"/>
        </a:p>
      </dgm:t>
    </dgm:pt>
    <dgm:pt modelId="{294D4ACC-3F55-4C95-A2D1-66FEACB1CD98}" type="sibTrans" cxnId="{D16ABA72-7848-4438-9305-F67B11FEA5BB}">
      <dgm:prSet/>
      <dgm:spPr/>
      <dgm:t>
        <a:bodyPr/>
        <a:lstStyle/>
        <a:p>
          <a:endParaRPr lang="en-US"/>
        </a:p>
      </dgm:t>
    </dgm:pt>
    <dgm:pt modelId="{650E414E-C4B0-4982-9D65-4EF0D46172A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Can your billing system support millions of transactions per hr?</a:t>
          </a:r>
          <a:endParaRPr lang="en-US" dirty="0">
            <a:solidFill>
              <a:schemeClr val="tx1"/>
            </a:solidFill>
          </a:endParaRPr>
        </a:p>
      </dgm:t>
    </dgm:pt>
    <dgm:pt modelId="{2B945880-5C95-4BB1-AAA7-83F2DD764287}" type="parTrans" cxnId="{169701EF-A3BF-4FCA-ADF5-6372C16F9F88}">
      <dgm:prSet/>
      <dgm:spPr/>
      <dgm:t>
        <a:bodyPr/>
        <a:lstStyle/>
        <a:p>
          <a:endParaRPr lang="en-US"/>
        </a:p>
      </dgm:t>
    </dgm:pt>
    <dgm:pt modelId="{48148795-9752-463C-B9CE-D776DE7232D7}" type="sibTrans" cxnId="{169701EF-A3BF-4FCA-ADF5-6372C16F9F88}">
      <dgm:prSet/>
      <dgm:spPr/>
      <dgm:t>
        <a:bodyPr/>
        <a:lstStyle/>
        <a:p>
          <a:endParaRPr lang="en-US"/>
        </a:p>
      </dgm:t>
    </dgm:pt>
    <dgm:pt modelId="{C654BE90-A1B9-4514-B7D1-6C87C8B70D6C}">
      <dgm:prSet phldrT="[Text]"/>
      <dgm:spPr/>
      <dgm:t>
        <a:bodyPr/>
        <a:lstStyle/>
        <a:p>
          <a:r>
            <a:rPr lang="en-US" dirty="0" smtClean="0"/>
            <a:t>Do you have integrated billing/CRM?</a:t>
          </a:r>
          <a:endParaRPr lang="en-US" dirty="0"/>
        </a:p>
      </dgm:t>
    </dgm:pt>
    <dgm:pt modelId="{B1591D21-8B83-4628-BCB3-1A603481AD27}" type="parTrans" cxnId="{9CB732DD-7E70-49F3-91C2-619F7F317A23}">
      <dgm:prSet/>
      <dgm:spPr/>
      <dgm:t>
        <a:bodyPr/>
        <a:lstStyle/>
        <a:p>
          <a:endParaRPr lang="en-US"/>
        </a:p>
      </dgm:t>
    </dgm:pt>
    <dgm:pt modelId="{8096B93E-7618-4E95-A881-D4C5028C65D2}" type="sibTrans" cxnId="{9CB732DD-7E70-49F3-91C2-619F7F317A23}">
      <dgm:prSet/>
      <dgm:spPr/>
      <dgm:t>
        <a:bodyPr/>
        <a:lstStyle/>
        <a:p>
          <a:endParaRPr lang="en-US"/>
        </a:p>
      </dgm:t>
    </dgm:pt>
    <dgm:pt modelId="{2877F5C8-2065-4B86-8110-D01B4C401658}">
      <dgm:prSet/>
      <dgm:spPr/>
      <dgm:t>
        <a:bodyPr/>
        <a:lstStyle/>
        <a:p>
          <a:r>
            <a:rPr lang="en-US" dirty="0" smtClean="0"/>
            <a:t>Can you seamlessly upgrade existing systems?</a:t>
          </a:r>
          <a:endParaRPr lang="en-US" dirty="0"/>
        </a:p>
      </dgm:t>
    </dgm:pt>
    <dgm:pt modelId="{46D7D2DA-D00F-4A53-96BF-EEC5E73791D6}" type="parTrans" cxnId="{47ECDA7F-774B-4FEA-AD19-89C4FD4BCCC4}">
      <dgm:prSet/>
      <dgm:spPr/>
      <dgm:t>
        <a:bodyPr/>
        <a:lstStyle/>
        <a:p>
          <a:endParaRPr lang="en-US"/>
        </a:p>
      </dgm:t>
    </dgm:pt>
    <dgm:pt modelId="{1C661B6C-E560-47F1-9860-5FD03154AB0C}" type="sibTrans" cxnId="{47ECDA7F-774B-4FEA-AD19-89C4FD4BCCC4}">
      <dgm:prSet/>
      <dgm:spPr/>
      <dgm:t>
        <a:bodyPr/>
        <a:lstStyle/>
        <a:p>
          <a:endParaRPr lang="en-US"/>
        </a:p>
      </dgm:t>
    </dgm:pt>
    <dgm:pt modelId="{9A09A827-C8FF-4FE9-AD93-073BF06CA5A5}">
      <dgm:prSet/>
      <dgm:spPr/>
      <dgm:t>
        <a:bodyPr/>
        <a:lstStyle/>
        <a:p>
          <a:r>
            <a:rPr lang="en-US" dirty="0" smtClean="0"/>
            <a:t>Is your back office “plug-’n’-play” with open APIs?</a:t>
          </a:r>
          <a:endParaRPr lang="en-US" dirty="0"/>
        </a:p>
      </dgm:t>
    </dgm:pt>
    <dgm:pt modelId="{34ACC053-557C-4A46-86B4-7AE4C586F0F7}" type="parTrans" cxnId="{C4A406CE-CBCA-4124-9CD0-EBC49B9F7E50}">
      <dgm:prSet/>
      <dgm:spPr/>
      <dgm:t>
        <a:bodyPr/>
        <a:lstStyle/>
        <a:p>
          <a:endParaRPr lang="en-US"/>
        </a:p>
      </dgm:t>
    </dgm:pt>
    <dgm:pt modelId="{C41BD49F-AB19-4DAA-A5CB-9320FF80329B}" type="sibTrans" cxnId="{C4A406CE-CBCA-4124-9CD0-EBC49B9F7E50}">
      <dgm:prSet/>
      <dgm:spPr/>
      <dgm:t>
        <a:bodyPr/>
        <a:lstStyle/>
        <a:p>
          <a:endParaRPr lang="en-US"/>
        </a:p>
      </dgm:t>
    </dgm:pt>
    <dgm:pt modelId="{22BB99D7-2FD3-4350-A040-D5966773FAF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 you know the limits of your existing architecture?</a:t>
          </a:r>
          <a:endParaRPr lang="en-US" dirty="0">
            <a:solidFill>
              <a:schemeClr val="tx1"/>
            </a:solidFill>
          </a:endParaRPr>
        </a:p>
      </dgm:t>
    </dgm:pt>
    <dgm:pt modelId="{F3CC83E6-8CE8-4C36-A05B-9B8643CEAD3E}" type="parTrans" cxnId="{B48CEB62-EFCB-4ABF-8786-3F75992EA832}">
      <dgm:prSet/>
      <dgm:spPr/>
      <dgm:t>
        <a:bodyPr/>
        <a:lstStyle/>
        <a:p>
          <a:endParaRPr lang="en-US"/>
        </a:p>
      </dgm:t>
    </dgm:pt>
    <dgm:pt modelId="{C0AF5CC1-F115-4684-858C-F4AFC54179DA}" type="sibTrans" cxnId="{B48CEB62-EFCB-4ABF-8786-3F75992EA832}">
      <dgm:prSet/>
      <dgm:spPr/>
      <dgm:t>
        <a:bodyPr/>
        <a:lstStyle/>
        <a:p>
          <a:endParaRPr lang="en-US"/>
        </a:p>
      </dgm:t>
    </dgm:pt>
    <dgm:pt modelId="{7AE5F760-46F0-4ED4-B90B-7447111C450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Can you adequately handle sudden spikes in usage/traffic?</a:t>
          </a:r>
          <a:endParaRPr lang="en-US" dirty="0">
            <a:solidFill>
              <a:schemeClr val="tx1"/>
            </a:solidFill>
          </a:endParaRPr>
        </a:p>
      </dgm:t>
    </dgm:pt>
    <dgm:pt modelId="{5002A629-E2ED-4B01-AB52-E011FC95BDF2}" type="parTrans" cxnId="{5B2C0D92-B186-4C54-9438-EC8069B3C3F3}">
      <dgm:prSet/>
      <dgm:spPr/>
      <dgm:t>
        <a:bodyPr/>
        <a:lstStyle/>
        <a:p>
          <a:endParaRPr lang="en-US"/>
        </a:p>
      </dgm:t>
    </dgm:pt>
    <dgm:pt modelId="{97888A40-7EF7-4B8B-9867-409B866D0CEC}" type="sibTrans" cxnId="{5B2C0D92-B186-4C54-9438-EC8069B3C3F3}">
      <dgm:prSet/>
      <dgm:spPr/>
      <dgm:t>
        <a:bodyPr/>
        <a:lstStyle/>
        <a:p>
          <a:endParaRPr lang="en-US"/>
        </a:p>
      </dgm:t>
    </dgm:pt>
    <dgm:pt modelId="{4575C4CC-78A4-485A-ABC9-2802D94CBBF7}" type="pres">
      <dgm:prSet presAssocID="{6D1B18BA-B75F-4D35-BB67-1707D02F3A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D15E3-B914-40B4-BC98-9CB51D1DE807}" type="pres">
      <dgm:prSet presAssocID="{E43EE5CF-926E-4E55-8ABA-E823D6770DC1}" presName="parentLin" presStyleCnt="0"/>
      <dgm:spPr/>
    </dgm:pt>
    <dgm:pt modelId="{B7070704-83EB-472B-8E9E-A72504C4A2B5}" type="pres">
      <dgm:prSet presAssocID="{E43EE5CF-926E-4E55-8ABA-E823D6770DC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002A749-772A-4AF6-9F29-FB903B045C03}" type="pres">
      <dgm:prSet presAssocID="{E43EE5CF-926E-4E55-8ABA-E823D6770D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7A2E0-C5E9-4BE0-B417-0B6F5E22D48D}" type="pres">
      <dgm:prSet presAssocID="{E43EE5CF-926E-4E55-8ABA-E823D6770DC1}" presName="negativeSpace" presStyleCnt="0"/>
      <dgm:spPr/>
    </dgm:pt>
    <dgm:pt modelId="{AB40F6B0-6B99-411A-9B07-332DD11258C5}" type="pres">
      <dgm:prSet presAssocID="{E43EE5CF-926E-4E55-8ABA-E823D6770DC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2952-8A43-41BD-9A18-12904DE34184}" type="pres">
      <dgm:prSet presAssocID="{33E7295E-C925-4EF3-BBC3-59BC6B4BB71C}" presName="spaceBetweenRectangles" presStyleCnt="0"/>
      <dgm:spPr/>
    </dgm:pt>
    <dgm:pt modelId="{536F28C4-974F-4910-A42E-E911FBE51B22}" type="pres">
      <dgm:prSet presAssocID="{360D5DBE-4362-4C66-8351-5F087395326F}" presName="parentLin" presStyleCnt="0"/>
      <dgm:spPr/>
    </dgm:pt>
    <dgm:pt modelId="{BF5166CE-F1A6-4748-89F3-046FE9460F3B}" type="pres">
      <dgm:prSet presAssocID="{360D5DBE-4362-4C66-8351-5F087395326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67EF498-65E8-4EEA-B806-BCEFA7EE647C}" type="pres">
      <dgm:prSet presAssocID="{360D5DBE-4362-4C66-8351-5F08739532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C2258-D638-40C8-85CB-94792320F73C}" type="pres">
      <dgm:prSet presAssocID="{360D5DBE-4362-4C66-8351-5F087395326F}" presName="negativeSpace" presStyleCnt="0"/>
      <dgm:spPr/>
    </dgm:pt>
    <dgm:pt modelId="{71186A32-55A0-4226-A16F-0A28DCB8ED50}" type="pres">
      <dgm:prSet presAssocID="{360D5DBE-4362-4C66-8351-5F087395326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41CB8-F5F1-4256-A2D6-77AD17EEAD5C}" type="presOf" srcId="{22BB99D7-2FD3-4350-A040-D5966773FAFB}" destId="{71186A32-55A0-4226-A16F-0A28DCB8ED50}" srcOrd="0" destOrd="1" presId="urn:microsoft.com/office/officeart/2005/8/layout/list1"/>
    <dgm:cxn modelId="{752DBB7D-DF9A-4BC8-888F-FC720E99FF4F}" type="presOf" srcId="{2877F5C8-2065-4B86-8110-D01B4C401658}" destId="{AB40F6B0-6B99-411A-9B07-332DD11258C5}" srcOrd="0" destOrd="1" presId="urn:microsoft.com/office/officeart/2005/8/layout/list1"/>
    <dgm:cxn modelId="{1D1CB4BD-C182-4530-A4D0-565B8CA5A30C}" type="presOf" srcId="{6D1B18BA-B75F-4D35-BB67-1707D02F3A58}" destId="{4575C4CC-78A4-485A-ABC9-2802D94CBBF7}" srcOrd="0" destOrd="0" presId="urn:microsoft.com/office/officeart/2005/8/layout/list1"/>
    <dgm:cxn modelId="{D16ABA72-7848-4438-9305-F67B11FEA5BB}" srcId="{6D1B18BA-B75F-4D35-BB67-1707D02F3A58}" destId="{360D5DBE-4362-4C66-8351-5F087395326F}" srcOrd="1" destOrd="0" parTransId="{498DA074-10E8-465E-A543-8AFA383E1B8C}" sibTransId="{294D4ACC-3F55-4C95-A2D1-66FEACB1CD98}"/>
    <dgm:cxn modelId="{33967DD0-120C-481F-A5A4-2764EC9B2B06}" type="presOf" srcId="{9A09A827-C8FF-4FE9-AD93-073BF06CA5A5}" destId="{AB40F6B0-6B99-411A-9B07-332DD11258C5}" srcOrd="0" destOrd="2" presId="urn:microsoft.com/office/officeart/2005/8/layout/list1"/>
    <dgm:cxn modelId="{B48CEB62-EFCB-4ABF-8786-3F75992EA832}" srcId="{360D5DBE-4362-4C66-8351-5F087395326F}" destId="{22BB99D7-2FD3-4350-A040-D5966773FAFB}" srcOrd="1" destOrd="0" parTransId="{F3CC83E6-8CE8-4C36-A05B-9B8643CEAD3E}" sibTransId="{C0AF5CC1-F115-4684-858C-F4AFC54179DA}"/>
    <dgm:cxn modelId="{3C9AB065-567A-40B9-8EAE-AF6BF25B1834}" type="presOf" srcId="{E43EE5CF-926E-4E55-8ABA-E823D6770DC1}" destId="{B7070704-83EB-472B-8E9E-A72504C4A2B5}" srcOrd="0" destOrd="0" presId="urn:microsoft.com/office/officeart/2005/8/layout/list1"/>
    <dgm:cxn modelId="{421DAA3D-FF18-494D-AB1E-618805B1F78B}" type="presOf" srcId="{7AE5F760-46F0-4ED4-B90B-7447111C450C}" destId="{71186A32-55A0-4226-A16F-0A28DCB8ED50}" srcOrd="0" destOrd="2" presId="urn:microsoft.com/office/officeart/2005/8/layout/list1"/>
    <dgm:cxn modelId="{5B2C0D92-B186-4C54-9438-EC8069B3C3F3}" srcId="{360D5DBE-4362-4C66-8351-5F087395326F}" destId="{7AE5F760-46F0-4ED4-B90B-7447111C450C}" srcOrd="2" destOrd="0" parTransId="{5002A629-E2ED-4B01-AB52-E011FC95BDF2}" sibTransId="{97888A40-7EF7-4B8B-9867-409B866D0CEC}"/>
    <dgm:cxn modelId="{47ECDA7F-774B-4FEA-AD19-89C4FD4BCCC4}" srcId="{E43EE5CF-926E-4E55-8ABA-E823D6770DC1}" destId="{2877F5C8-2065-4B86-8110-D01B4C401658}" srcOrd="1" destOrd="0" parTransId="{46D7D2DA-D00F-4A53-96BF-EEC5E73791D6}" sibTransId="{1C661B6C-E560-47F1-9860-5FD03154AB0C}"/>
    <dgm:cxn modelId="{E9CAC64A-2E7B-4C97-B42E-2AB04C14A459}" type="presOf" srcId="{360D5DBE-4362-4C66-8351-5F087395326F}" destId="{BF5166CE-F1A6-4748-89F3-046FE9460F3B}" srcOrd="0" destOrd="0" presId="urn:microsoft.com/office/officeart/2005/8/layout/list1"/>
    <dgm:cxn modelId="{9CB732DD-7E70-49F3-91C2-619F7F317A23}" srcId="{E43EE5CF-926E-4E55-8ABA-E823D6770DC1}" destId="{C654BE90-A1B9-4514-B7D1-6C87C8B70D6C}" srcOrd="0" destOrd="0" parTransId="{B1591D21-8B83-4628-BCB3-1A603481AD27}" sibTransId="{8096B93E-7618-4E95-A881-D4C5028C65D2}"/>
    <dgm:cxn modelId="{EDCBCA27-99BC-4EC7-B883-71737132C390}" type="presOf" srcId="{650E414E-C4B0-4982-9D65-4EF0D46172A0}" destId="{71186A32-55A0-4226-A16F-0A28DCB8ED50}" srcOrd="0" destOrd="0" presId="urn:microsoft.com/office/officeart/2005/8/layout/list1"/>
    <dgm:cxn modelId="{258FCE8B-29AF-442D-97C5-D13C2D5B0600}" srcId="{6D1B18BA-B75F-4D35-BB67-1707D02F3A58}" destId="{E43EE5CF-926E-4E55-8ABA-E823D6770DC1}" srcOrd="0" destOrd="0" parTransId="{2FB7A7F5-7A43-456A-9540-DCDBBB3751E7}" sibTransId="{33E7295E-C925-4EF3-BBC3-59BC6B4BB71C}"/>
    <dgm:cxn modelId="{7D2DF3D3-DFA6-4CD4-B58A-B76E95BBFB7D}" type="presOf" srcId="{C654BE90-A1B9-4514-B7D1-6C87C8B70D6C}" destId="{AB40F6B0-6B99-411A-9B07-332DD11258C5}" srcOrd="0" destOrd="0" presId="urn:microsoft.com/office/officeart/2005/8/layout/list1"/>
    <dgm:cxn modelId="{1898BA3D-35C0-4A03-A788-7839C0B453FA}" type="presOf" srcId="{360D5DBE-4362-4C66-8351-5F087395326F}" destId="{967EF498-65E8-4EEA-B806-BCEFA7EE647C}" srcOrd="1" destOrd="0" presId="urn:microsoft.com/office/officeart/2005/8/layout/list1"/>
    <dgm:cxn modelId="{169701EF-A3BF-4FCA-ADF5-6372C16F9F88}" srcId="{360D5DBE-4362-4C66-8351-5F087395326F}" destId="{650E414E-C4B0-4982-9D65-4EF0D46172A0}" srcOrd="0" destOrd="0" parTransId="{2B945880-5C95-4BB1-AAA7-83F2DD764287}" sibTransId="{48148795-9752-463C-B9CE-D776DE7232D7}"/>
    <dgm:cxn modelId="{C4A406CE-CBCA-4124-9CD0-EBC49B9F7E50}" srcId="{E43EE5CF-926E-4E55-8ABA-E823D6770DC1}" destId="{9A09A827-C8FF-4FE9-AD93-073BF06CA5A5}" srcOrd="2" destOrd="0" parTransId="{34ACC053-557C-4A46-86B4-7AE4C586F0F7}" sibTransId="{C41BD49F-AB19-4DAA-A5CB-9320FF80329B}"/>
    <dgm:cxn modelId="{047AED7D-5F72-4536-BEFD-92D5B20410D7}" type="presOf" srcId="{E43EE5CF-926E-4E55-8ABA-E823D6770DC1}" destId="{D002A749-772A-4AF6-9F29-FB903B045C03}" srcOrd="1" destOrd="0" presId="urn:microsoft.com/office/officeart/2005/8/layout/list1"/>
    <dgm:cxn modelId="{0988F979-3D0F-48FD-A586-FCD94A2098E0}" type="presParOf" srcId="{4575C4CC-78A4-485A-ABC9-2802D94CBBF7}" destId="{31DD15E3-B914-40B4-BC98-9CB51D1DE807}" srcOrd="0" destOrd="0" presId="urn:microsoft.com/office/officeart/2005/8/layout/list1"/>
    <dgm:cxn modelId="{F535B3C1-2A4B-49C8-A500-AC0D18259DE1}" type="presParOf" srcId="{31DD15E3-B914-40B4-BC98-9CB51D1DE807}" destId="{B7070704-83EB-472B-8E9E-A72504C4A2B5}" srcOrd="0" destOrd="0" presId="urn:microsoft.com/office/officeart/2005/8/layout/list1"/>
    <dgm:cxn modelId="{1F73C5D0-BFC2-4E92-BEAF-3D50984C8DC7}" type="presParOf" srcId="{31DD15E3-B914-40B4-BC98-9CB51D1DE807}" destId="{D002A749-772A-4AF6-9F29-FB903B045C03}" srcOrd="1" destOrd="0" presId="urn:microsoft.com/office/officeart/2005/8/layout/list1"/>
    <dgm:cxn modelId="{5033241C-2997-4ED4-B44C-928D8ADD7ECE}" type="presParOf" srcId="{4575C4CC-78A4-485A-ABC9-2802D94CBBF7}" destId="{2A87A2E0-C5E9-4BE0-B417-0B6F5E22D48D}" srcOrd="1" destOrd="0" presId="urn:microsoft.com/office/officeart/2005/8/layout/list1"/>
    <dgm:cxn modelId="{28195178-947C-4466-B6F1-C1B72BCEE1DE}" type="presParOf" srcId="{4575C4CC-78A4-485A-ABC9-2802D94CBBF7}" destId="{AB40F6B0-6B99-411A-9B07-332DD11258C5}" srcOrd="2" destOrd="0" presId="urn:microsoft.com/office/officeart/2005/8/layout/list1"/>
    <dgm:cxn modelId="{C4DDE7BB-2DA9-44BC-8BC1-5ADEB1A36BBE}" type="presParOf" srcId="{4575C4CC-78A4-485A-ABC9-2802D94CBBF7}" destId="{53392952-8A43-41BD-9A18-12904DE34184}" srcOrd="3" destOrd="0" presId="urn:microsoft.com/office/officeart/2005/8/layout/list1"/>
    <dgm:cxn modelId="{D9094B48-4A40-417A-9FFA-9194C71929F1}" type="presParOf" srcId="{4575C4CC-78A4-485A-ABC9-2802D94CBBF7}" destId="{536F28C4-974F-4910-A42E-E911FBE51B22}" srcOrd="4" destOrd="0" presId="urn:microsoft.com/office/officeart/2005/8/layout/list1"/>
    <dgm:cxn modelId="{236AD603-43E6-47E7-AB29-97ECD64AF869}" type="presParOf" srcId="{536F28C4-974F-4910-A42E-E911FBE51B22}" destId="{BF5166CE-F1A6-4748-89F3-046FE9460F3B}" srcOrd="0" destOrd="0" presId="urn:microsoft.com/office/officeart/2005/8/layout/list1"/>
    <dgm:cxn modelId="{DBE08157-05E8-49BA-9DAD-3E3701A5BF90}" type="presParOf" srcId="{536F28C4-974F-4910-A42E-E911FBE51B22}" destId="{967EF498-65E8-4EEA-B806-BCEFA7EE647C}" srcOrd="1" destOrd="0" presId="urn:microsoft.com/office/officeart/2005/8/layout/list1"/>
    <dgm:cxn modelId="{27227DEE-3880-4B20-A418-91812605712E}" type="presParOf" srcId="{4575C4CC-78A4-485A-ABC9-2802D94CBBF7}" destId="{012C2258-D638-40C8-85CB-94792320F73C}" srcOrd="5" destOrd="0" presId="urn:microsoft.com/office/officeart/2005/8/layout/list1"/>
    <dgm:cxn modelId="{E11C72AF-94B3-4549-85C1-7DE4DE0A3F40}" type="presParOf" srcId="{4575C4CC-78A4-485A-ABC9-2802D94CBBF7}" destId="{71186A32-55A0-4226-A16F-0A28DCB8ED50}" srcOrd="6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24AAB0-BAC6-49A2-BCF0-628275731800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5102AC-9DCA-412F-98AC-E2E31EA487F4}">
      <dgm:prSet phldrT="[Text]" custT="1"/>
      <dgm:spPr/>
      <dgm:t>
        <a:bodyPr/>
        <a:lstStyle/>
        <a:p>
          <a:r>
            <a:rPr lang="en-US" sz="1100" dirty="0" smtClean="0"/>
            <a:t>Highest Rating in 2009 Gartner Scorecard</a:t>
          </a:r>
          <a:endParaRPr lang="en-US" sz="1100" dirty="0"/>
        </a:p>
      </dgm:t>
    </dgm:pt>
    <dgm:pt modelId="{CECD9048-890D-4BB9-A37C-5E22B9E8D382}" type="parTrans" cxnId="{7A2FA9F6-60F6-4C6D-91B6-95BF3713ADB3}">
      <dgm:prSet/>
      <dgm:spPr/>
      <dgm:t>
        <a:bodyPr/>
        <a:lstStyle/>
        <a:p>
          <a:endParaRPr lang="en-US" sz="1600"/>
        </a:p>
      </dgm:t>
    </dgm:pt>
    <dgm:pt modelId="{6216192A-AAA8-4980-B53E-CA5F2D521860}" type="sibTrans" cxnId="{7A2FA9F6-60F6-4C6D-91B6-95BF3713ADB3}">
      <dgm:prSet/>
      <dgm:spPr/>
      <dgm:t>
        <a:bodyPr/>
        <a:lstStyle/>
        <a:p>
          <a:endParaRPr lang="en-US" sz="1600"/>
        </a:p>
      </dgm:t>
    </dgm:pt>
    <dgm:pt modelId="{E29322AE-4BC9-4DAE-A551-E57333C906E8}">
      <dgm:prSet phldrT="[Text]" custT="1"/>
      <dgm:spPr/>
      <dgm:t>
        <a:bodyPr/>
        <a:lstStyle/>
        <a:p>
          <a:r>
            <a:rPr lang="en-US" sz="1100" dirty="0" smtClean="0"/>
            <a:t>300 + Live Implementations</a:t>
          </a:r>
          <a:endParaRPr lang="en-US" sz="1100" dirty="0"/>
        </a:p>
      </dgm:t>
    </dgm:pt>
    <dgm:pt modelId="{FC2922CE-50ED-4C73-9329-BB93D351B8B9}" type="parTrans" cxnId="{31690545-2DA0-4254-864C-171229EF6170}">
      <dgm:prSet/>
      <dgm:spPr/>
      <dgm:t>
        <a:bodyPr/>
        <a:lstStyle/>
        <a:p>
          <a:endParaRPr lang="en-US" sz="1600"/>
        </a:p>
      </dgm:t>
    </dgm:pt>
    <dgm:pt modelId="{AEA7A6E2-D8CC-44BC-B4AD-74A1BDD0E533}" type="sibTrans" cxnId="{31690545-2DA0-4254-864C-171229EF6170}">
      <dgm:prSet/>
      <dgm:spPr/>
      <dgm:t>
        <a:bodyPr/>
        <a:lstStyle/>
        <a:p>
          <a:endParaRPr lang="en-US" sz="1600"/>
        </a:p>
      </dgm:t>
    </dgm:pt>
    <dgm:pt modelId="{0CF6C39C-6418-4419-ACA4-0CFED8B2BA25}">
      <dgm:prSet phldrT="[Text]" custT="1"/>
      <dgm:spPr/>
      <dgm:t>
        <a:bodyPr/>
        <a:lstStyle/>
        <a:p>
          <a:r>
            <a:rPr lang="en-US" sz="1100" dirty="0" smtClean="0"/>
            <a:t>Single Platform for ALL </a:t>
          </a:r>
          <a:r>
            <a:rPr lang="en-US" sz="1100" dirty="0" err="1" smtClean="0"/>
            <a:t>XaaS</a:t>
          </a:r>
          <a:r>
            <a:rPr lang="en-US" sz="1100" dirty="0" smtClean="0"/>
            <a:t> implementations</a:t>
          </a:r>
          <a:endParaRPr lang="en-US" sz="1100" dirty="0"/>
        </a:p>
      </dgm:t>
    </dgm:pt>
    <dgm:pt modelId="{A892CED9-1659-4555-BF2F-60B41A78FC2F}" type="parTrans" cxnId="{09C45D77-D370-427C-9C48-F17B9645BC8F}">
      <dgm:prSet/>
      <dgm:spPr/>
      <dgm:t>
        <a:bodyPr/>
        <a:lstStyle/>
        <a:p>
          <a:endParaRPr lang="en-US" sz="1600"/>
        </a:p>
      </dgm:t>
    </dgm:pt>
    <dgm:pt modelId="{FD9F0BA3-5589-4547-9A31-0F697D62A845}" type="sibTrans" cxnId="{09C45D77-D370-427C-9C48-F17B9645BC8F}">
      <dgm:prSet/>
      <dgm:spPr/>
      <dgm:t>
        <a:bodyPr/>
        <a:lstStyle/>
        <a:p>
          <a:endParaRPr lang="en-US" sz="1600"/>
        </a:p>
      </dgm:t>
    </dgm:pt>
    <dgm:pt modelId="{DFFA5284-E7BB-4700-941A-63B891910F71}">
      <dgm:prSet phldrT="[Text]" custT="1"/>
      <dgm:spPr/>
      <dgm:t>
        <a:bodyPr/>
        <a:lstStyle/>
        <a:p>
          <a:r>
            <a:rPr lang="en-US" sz="1100" dirty="0" smtClean="0"/>
            <a:t>Short Time to Market</a:t>
          </a:r>
          <a:endParaRPr lang="en-US" sz="1100" dirty="0"/>
        </a:p>
      </dgm:t>
    </dgm:pt>
    <dgm:pt modelId="{283D5665-9FD1-46DF-84EE-8558BCE0DFA1}" type="parTrans" cxnId="{2B2DF4CE-DA77-4179-9AD7-2D9649729980}">
      <dgm:prSet/>
      <dgm:spPr/>
      <dgm:t>
        <a:bodyPr/>
        <a:lstStyle/>
        <a:p>
          <a:endParaRPr lang="en-US" sz="1600"/>
        </a:p>
      </dgm:t>
    </dgm:pt>
    <dgm:pt modelId="{AECF6C9D-5782-40EF-B055-B3A1BD495A16}" type="sibTrans" cxnId="{2B2DF4CE-DA77-4179-9AD7-2D9649729980}">
      <dgm:prSet/>
      <dgm:spPr/>
      <dgm:t>
        <a:bodyPr/>
        <a:lstStyle/>
        <a:p>
          <a:endParaRPr lang="en-US" sz="1600"/>
        </a:p>
      </dgm:t>
    </dgm:pt>
    <dgm:pt modelId="{DC8847FE-05E6-4667-9E3E-EA24783406A4}">
      <dgm:prSet phldrT="[Text]" custT="1"/>
      <dgm:spPr/>
      <dgm:t>
        <a:bodyPr/>
        <a:lstStyle/>
        <a:p>
          <a:r>
            <a:rPr lang="en-US" sz="1100" dirty="0" smtClean="0"/>
            <a:t>Market leading ROI</a:t>
          </a:r>
          <a:endParaRPr lang="en-US" sz="1100" dirty="0"/>
        </a:p>
      </dgm:t>
    </dgm:pt>
    <dgm:pt modelId="{A4F5A96F-BBBC-4CAC-917C-01FE000858E6}" type="parTrans" cxnId="{C0191B96-F3D0-4177-8318-C34669958470}">
      <dgm:prSet/>
      <dgm:spPr/>
      <dgm:t>
        <a:bodyPr/>
        <a:lstStyle/>
        <a:p>
          <a:endParaRPr lang="en-US" sz="1600"/>
        </a:p>
      </dgm:t>
    </dgm:pt>
    <dgm:pt modelId="{1864BAA1-9E5A-4177-B93E-C9DC2A87C3D9}" type="sibTrans" cxnId="{C0191B96-F3D0-4177-8318-C34669958470}">
      <dgm:prSet/>
      <dgm:spPr/>
      <dgm:t>
        <a:bodyPr/>
        <a:lstStyle/>
        <a:p>
          <a:endParaRPr lang="en-US" sz="1600"/>
        </a:p>
      </dgm:t>
    </dgm:pt>
    <dgm:pt modelId="{054007DC-A6E7-46BE-BE3C-6299A3B36286}">
      <dgm:prSet phldrT="[Text]" custT="1"/>
      <dgm:spPr/>
      <dgm:t>
        <a:bodyPr/>
        <a:lstStyle/>
        <a:p>
          <a:r>
            <a:rPr lang="en-US" sz="1100" dirty="0" smtClean="0"/>
            <a:t>Pre-integrated to CRM and ERP</a:t>
          </a:r>
          <a:endParaRPr lang="en-US" sz="1100" dirty="0"/>
        </a:p>
      </dgm:t>
    </dgm:pt>
    <dgm:pt modelId="{39AC2E32-4DDE-4416-91B6-F5377A942CBC}" type="parTrans" cxnId="{E90ABE10-8CDA-4CB9-B09B-BB63D8B006A3}">
      <dgm:prSet/>
      <dgm:spPr/>
      <dgm:t>
        <a:bodyPr/>
        <a:lstStyle/>
        <a:p>
          <a:endParaRPr lang="en-US" sz="1600"/>
        </a:p>
      </dgm:t>
    </dgm:pt>
    <dgm:pt modelId="{395F194F-7BDA-495D-BBF1-34BB9572839C}" type="sibTrans" cxnId="{E90ABE10-8CDA-4CB9-B09B-BB63D8B006A3}">
      <dgm:prSet/>
      <dgm:spPr/>
      <dgm:t>
        <a:bodyPr/>
        <a:lstStyle/>
        <a:p>
          <a:endParaRPr lang="en-US" sz="1600"/>
        </a:p>
      </dgm:t>
    </dgm:pt>
    <dgm:pt modelId="{EFEEA17F-08F5-4C00-9006-28DB151BCDF1}">
      <dgm:prSet phldrT="[Text]" custT="1"/>
      <dgm:spPr>
        <a:noFill/>
        <a:ln>
          <a:noFill/>
        </a:ln>
      </dgm:spPr>
      <dgm:t>
        <a:bodyPr/>
        <a:lstStyle/>
        <a:p>
          <a:endParaRPr lang="en-US" sz="2800" dirty="0"/>
        </a:p>
      </dgm:t>
    </dgm:pt>
    <dgm:pt modelId="{FFD19970-91F6-48BA-8266-B73440D8AB28}" type="sibTrans" cxnId="{D8286E3E-F8DD-441E-95C6-93B8D2E25010}">
      <dgm:prSet/>
      <dgm:spPr/>
      <dgm:t>
        <a:bodyPr/>
        <a:lstStyle/>
        <a:p>
          <a:endParaRPr lang="en-US" sz="1600"/>
        </a:p>
      </dgm:t>
    </dgm:pt>
    <dgm:pt modelId="{BADB4818-5D85-483E-8203-71EFF0F7129D}" type="parTrans" cxnId="{D8286E3E-F8DD-441E-95C6-93B8D2E25010}">
      <dgm:prSet/>
      <dgm:spPr/>
      <dgm:t>
        <a:bodyPr/>
        <a:lstStyle/>
        <a:p>
          <a:endParaRPr lang="en-US" sz="1600"/>
        </a:p>
      </dgm:t>
    </dgm:pt>
    <dgm:pt modelId="{BC5EB24D-3A22-43B9-9584-A8BF24669785}" type="pres">
      <dgm:prSet presAssocID="{F324AAB0-BAC6-49A2-BCF0-6282757318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D95B0-7ACF-4E14-B645-A01693971F36}" type="pres">
      <dgm:prSet presAssocID="{EFEEA17F-08F5-4C00-9006-28DB151BCDF1}" presName="centerShape" presStyleLbl="node0" presStyleIdx="0" presStyleCnt="1"/>
      <dgm:spPr/>
      <dgm:t>
        <a:bodyPr/>
        <a:lstStyle/>
        <a:p>
          <a:endParaRPr lang="en-US"/>
        </a:p>
      </dgm:t>
    </dgm:pt>
    <dgm:pt modelId="{918182D1-D861-4286-86E9-728B94DCA52E}" type="pres">
      <dgm:prSet presAssocID="{625102AC-9DCA-412F-98AC-E2E31EA487F4}" presName="node" presStyleLbl="node1" presStyleIdx="0" presStyleCnt="6" custScaleX="141563" custScaleY="13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4CEA6-9A65-47BB-90DC-52F82C529231}" type="pres">
      <dgm:prSet presAssocID="{625102AC-9DCA-412F-98AC-E2E31EA487F4}" presName="dummy" presStyleCnt="0"/>
      <dgm:spPr/>
    </dgm:pt>
    <dgm:pt modelId="{BC26F600-E6D6-44DB-BB5E-00C3259055FB}" type="pres">
      <dgm:prSet presAssocID="{6216192A-AAA8-4980-B53E-CA5F2D52186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0B02950-2378-4DBB-93DE-CFBB3C29E7A0}" type="pres">
      <dgm:prSet presAssocID="{E29322AE-4BC9-4DAE-A551-E57333C906E8}" presName="node" presStyleLbl="node1" presStyleIdx="1" presStyleCnt="6" custScaleX="141563" custScaleY="13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03A53-B08A-4D6F-A701-C24905931C1B}" type="pres">
      <dgm:prSet presAssocID="{E29322AE-4BC9-4DAE-A551-E57333C906E8}" presName="dummy" presStyleCnt="0"/>
      <dgm:spPr/>
    </dgm:pt>
    <dgm:pt modelId="{2311FF51-01BE-42C4-AE09-86DE8B9E96B0}" type="pres">
      <dgm:prSet presAssocID="{AEA7A6E2-D8CC-44BC-B4AD-74A1BDD0E53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750E230-413B-4D46-9B2F-BC27B5D96DF3}" type="pres">
      <dgm:prSet presAssocID="{0CF6C39C-6418-4419-ACA4-0CFED8B2BA25}" presName="node" presStyleLbl="node1" presStyleIdx="2" presStyleCnt="6" custScaleX="141563" custScaleY="13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4F65-81D5-4121-811E-2B68E02E768B}" type="pres">
      <dgm:prSet presAssocID="{0CF6C39C-6418-4419-ACA4-0CFED8B2BA25}" presName="dummy" presStyleCnt="0"/>
      <dgm:spPr/>
    </dgm:pt>
    <dgm:pt modelId="{C0604237-B56F-4F8E-922E-201F3BBED712}" type="pres">
      <dgm:prSet presAssocID="{FD9F0BA3-5589-4547-9A31-0F697D62A84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89A1654-39AA-4863-B2F6-8778A6787D22}" type="pres">
      <dgm:prSet presAssocID="{DFFA5284-E7BB-4700-941A-63B891910F71}" presName="node" presStyleLbl="node1" presStyleIdx="3" presStyleCnt="6" custScaleX="141563" custScaleY="13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1BE42-AC3D-4FCC-ADCB-7A7FCB5504D5}" type="pres">
      <dgm:prSet presAssocID="{DFFA5284-E7BB-4700-941A-63B891910F71}" presName="dummy" presStyleCnt="0"/>
      <dgm:spPr/>
    </dgm:pt>
    <dgm:pt modelId="{D3F76321-B771-446B-BE30-0E8442E5A333}" type="pres">
      <dgm:prSet presAssocID="{AECF6C9D-5782-40EF-B055-B3A1BD495A1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CDCF39B-0071-4393-9ECE-DE00589E347D}" type="pres">
      <dgm:prSet presAssocID="{DC8847FE-05E6-4667-9E3E-EA24783406A4}" presName="node" presStyleLbl="node1" presStyleIdx="4" presStyleCnt="6" custScaleX="141563" custScaleY="13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CE2EF-3182-4CF9-8A00-F197BF00E752}" type="pres">
      <dgm:prSet presAssocID="{DC8847FE-05E6-4667-9E3E-EA24783406A4}" presName="dummy" presStyleCnt="0"/>
      <dgm:spPr/>
    </dgm:pt>
    <dgm:pt modelId="{839A5A56-FBBB-4197-A526-12284CE87F33}" type="pres">
      <dgm:prSet presAssocID="{1864BAA1-9E5A-4177-B93E-C9DC2A87C3D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52F8949-8108-44AC-942B-FEF35D4C0874}" type="pres">
      <dgm:prSet presAssocID="{054007DC-A6E7-46BE-BE3C-6299A3B36286}" presName="node" presStyleLbl="node1" presStyleIdx="5" presStyleCnt="6" custScaleX="141563" custScaleY="13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4D923-BF2E-495F-963C-EA10E6AFE004}" type="pres">
      <dgm:prSet presAssocID="{054007DC-A6E7-46BE-BE3C-6299A3B36286}" presName="dummy" presStyleCnt="0"/>
      <dgm:spPr/>
    </dgm:pt>
    <dgm:pt modelId="{3AD6257E-0D15-467C-8E8A-726CD3ED2847}" type="pres">
      <dgm:prSet presAssocID="{395F194F-7BDA-495D-BBF1-34BB9572839C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1FCCACC-1544-4A7E-BFC8-E4C774FE7752}" type="presOf" srcId="{AECF6C9D-5782-40EF-B055-B3A1BD495A16}" destId="{D3F76321-B771-446B-BE30-0E8442E5A333}" srcOrd="0" destOrd="0" presId="urn:microsoft.com/office/officeart/2005/8/layout/radial6"/>
    <dgm:cxn modelId="{E90ABE10-8CDA-4CB9-B09B-BB63D8B006A3}" srcId="{EFEEA17F-08F5-4C00-9006-28DB151BCDF1}" destId="{054007DC-A6E7-46BE-BE3C-6299A3B36286}" srcOrd="5" destOrd="0" parTransId="{39AC2E32-4DDE-4416-91B6-F5377A942CBC}" sibTransId="{395F194F-7BDA-495D-BBF1-34BB9572839C}"/>
    <dgm:cxn modelId="{2B2DF4CE-DA77-4179-9AD7-2D9649729980}" srcId="{EFEEA17F-08F5-4C00-9006-28DB151BCDF1}" destId="{DFFA5284-E7BB-4700-941A-63B891910F71}" srcOrd="3" destOrd="0" parTransId="{283D5665-9FD1-46DF-84EE-8558BCE0DFA1}" sibTransId="{AECF6C9D-5782-40EF-B055-B3A1BD495A16}"/>
    <dgm:cxn modelId="{134A7AB6-ED3C-4F3E-91BE-D5D304DAC2EE}" type="presOf" srcId="{AEA7A6E2-D8CC-44BC-B4AD-74A1BDD0E533}" destId="{2311FF51-01BE-42C4-AE09-86DE8B9E96B0}" srcOrd="0" destOrd="0" presId="urn:microsoft.com/office/officeart/2005/8/layout/radial6"/>
    <dgm:cxn modelId="{31690545-2DA0-4254-864C-171229EF6170}" srcId="{EFEEA17F-08F5-4C00-9006-28DB151BCDF1}" destId="{E29322AE-4BC9-4DAE-A551-E57333C906E8}" srcOrd="1" destOrd="0" parTransId="{FC2922CE-50ED-4C73-9329-BB93D351B8B9}" sibTransId="{AEA7A6E2-D8CC-44BC-B4AD-74A1BDD0E533}"/>
    <dgm:cxn modelId="{C0191B96-F3D0-4177-8318-C34669958470}" srcId="{EFEEA17F-08F5-4C00-9006-28DB151BCDF1}" destId="{DC8847FE-05E6-4667-9E3E-EA24783406A4}" srcOrd="4" destOrd="0" parTransId="{A4F5A96F-BBBC-4CAC-917C-01FE000858E6}" sibTransId="{1864BAA1-9E5A-4177-B93E-C9DC2A87C3D9}"/>
    <dgm:cxn modelId="{09C45D77-D370-427C-9C48-F17B9645BC8F}" srcId="{EFEEA17F-08F5-4C00-9006-28DB151BCDF1}" destId="{0CF6C39C-6418-4419-ACA4-0CFED8B2BA25}" srcOrd="2" destOrd="0" parTransId="{A892CED9-1659-4555-BF2F-60B41A78FC2F}" sibTransId="{FD9F0BA3-5589-4547-9A31-0F697D62A845}"/>
    <dgm:cxn modelId="{D8286E3E-F8DD-441E-95C6-93B8D2E25010}" srcId="{F324AAB0-BAC6-49A2-BCF0-628275731800}" destId="{EFEEA17F-08F5-4C00-9006-28DB151BCDF1}" srcOrd="0" destOrd="0" parTransId="{BADB4818-5D85-483E-8203-71EFF0F7129D}" sibTransId="{FFD19970-91F6-48BA-8266-B73440D8AB28}"/>
    <dgm:cxn modelId="{1CE192A4-175A-458A-8D30-46478CAD20BC}" type="presOf" srcId="{395F194F-7BDA-495D-BBF1-34BB9572839C}" destId="{3AD6257E-0D15-467C-8E8A-726CD3ED2847}" srcOrd="0" destOrd="0" presId="urn:microsoft.com/office/officeart/2005/8/layout/radial6"/>
    <dgm:cxn modelId="{63FF5B41-F1D1-4166-A088-FD702C6BE1D1}" type="presOf" srcId="{6216192A-AAA8-4980-B53E-CA5F2D521860}" destId="{BC26F600-E6D6-44DB-BB5E-00C3259055FB}" srcOrd="0" destOrd="0" presId="urn:microsoft.com/office/officeart/2005/8/layout/radial6"/>
    <dgm:cxn modelId="{140FE64D-B18B-4E08-B194-B2EC01DB79D7}" type="presOf" srcId="{F324AAB0-BAC6-49A2-BCF0-628275731800}" destId="{BC5EB24D-3A22-43B9-9584-A8BF24669785}" srcOrd="0" destOrd="0" presId="urn:microsoft.com/office/officeart/2005/8/layout/radial6"/>
    <dgm:cxn modelId="{03F9984B-721F-4C78-9804-F3DF94718920}" type="presOf" srcId="{E29322AE-4BC9-4DAE-A551-E57333C906E8}" destId="{C0B02950-2378-4DBB-93DE-CFBB3C29E7A0}" srcOrd="0" destOrd="0" presId="urn:microsoft.com/office/officeart/2005/8/layout/radial6"/>
    <dgm:cxn modelId="{A765853C-FE55-4C99-B906-40D3F3AAA193}" type="presOf" srcId="{FD9F0BA3-5589-4547-9A31-0F697D62A845}" destId="{C0604237-B56F-4F8E-922E-201F3BBED712}" srcOrd="0" destOrd="0" presId="urn:microsoft.com/office/officeart/2005/8/layout/radial6"/>
    <dgm:cxn modelId="{7A2FA9F6-60F6-4C6D-91B6-95BF3713ADB3}" srcId="{EFEEA17F-08F5-4C00-9006-28DB151BCDF1}" destId="{625102AC-9DCA-412F-98AC-E2E31EA487F4}" srcOrd="0" destOrd="0" parTransId="{CECD9048-890D-4BB9-A37C-5E22B9E8D382}" sibTransId="{6216192A-AAA8-4980-B53E-CA5F2D521860}"/>
    <dgm:cxn modelId="{D15041F3-44EB-4814-9D21-B3AFEC4A1131}" type="presOf" srcId="{625102AC-9DCA-412F-98AC-E2E31EA487F4}" destId="{918182D1-D861-4286-86E9-728B94DCA52E}" srcOrd="0" destOrd="0" presId="urn:microsoft.com/office/officeart/2005/8/layout/radial6"/>
    <dgm:cxn modelId="{B7D80BE6-8B88-474D-A7D2-9831F328C308}" type="presOf" srcId="{DFFA5284-E7BB-4700-941A-63B891910F71}" destId="{089A1654-39AA-4863-B2F6-8778A6787D22}" srcOrd="0" destOrd="0" presId="urn:microsoft.com/office/officeart/2005/8/layout/radial6"/>
    <dgm:cxn modelId="{3182B2A4-08C8-4F00-9C91-F3294DC7DEED}" type="presOf" srcId="{EFEEA17F-08F5-4C00-9006-28DB151BCDF1}" destId="{B85D95B0-7ACF-4E14-B645-A01693971F36}" srcOrd="0" destOrd="0" presId="urn:microsoft.com/office/officeart/2005/8/layout/radial6"/>
    <dgm:cxn modelId="{91BD58E9-5F97-4B75-923D-DE94BA513DE5}" type="presOf" srcId="{0CF6C39C-6418-4419-ACA4-0CFED8B2BA25}" destId="{5750E230-413B-4D46-9B2F-BC27B5D96DF3}" srcOrd="0" destOrd="0" presId="urn:microsoft.com/office/officeart/2005/8/layout/radial6"/>
    <dgm:cxn modelId="{DAB53ECF-2F5A-41E2-A583-692A7387FBA5}" type="presOf" srcId="{054007DC-A6E7-46BE-BE3C-6299A3B36286}" destId="{652F8949-8108-44AC-942B-FEF35D4C0874}" srcOrd="0" destOrd="0" presId="urn:microsoft.com/office/officeart/2005/8/layout/radial6"/>
    <dgm:cxn modelId="{31AB494A-218D-4420-BE47-556245F3C933}" type="presOf" srcId="{DC8847FE-05E6-4667-9E3E-EA24783406A4}" destId="{5CDCF39B-0071-4393-9ECE-DE00589E347D}" srcOrd="0" destOrd="0" presId="urn:microsoft.com/office/officeart/2005/8/layout/radial6"/>
    <dgm:cxn modelId="{7D14CC95-F849-46DD-B345-EEF08537896F}" type="presOf" srcId="{1864BAA1-9E5A-4177-B93E-C9DC2A87C3D9}" destId="{839A5A56-FBBB-4197-A526-12284CE87F33}" srcOrd="0" destOrd="0" presId="urn:microsoft.com/office/officeart/2005/8/layout/radial6"/>
    <dgm:cxn modelId="{BE45497A-62B3-469C-BF41-AABB1D2BB882}" type="presParOf" srcId="{BC5EB24D-3A22-43B9-9584-A8BF24669785}" destId="{B85D95B0-7ACF-4E14-B645-A01693971F36}" srcOrd="0" destOrd="0" presId="urn:microsoft.com/office/officeart/2005/8/layout/radial6"/>
    <dgm:cxn modelId="{738EFDEC-FFD2-429A-A770-43BD561D71D8}" type="presParOf" srcId="{BC5EB24D-3A22-43B9-9584-A8BF24669785}" destId="{918182D1-D861-4286-86E9-728B94DCA52E}" srcOrd="1" destOrd="0" presId="urn:microsoft.com/office/officeart/2005/8/layout/radial6"/>
    <dgm:cxn modelId="{5B3F2E4B-8BF0-42C6-AF42-6227B6FE7754}" type="presParOf" srcId="{BC5EB24D-3A22-43B9-9584-A8BF24669785}" destId="{7CE4CEA6-9A65-47BB-90DC-52F82C529231}" srcOrd="2" destOrd="0" presId="urn:microsoft.com/office/officeart/2005/8/layout/radial6"/>
    <dgm:cxn modelId="{DE372B69-6FCC-40A9-8F29-B8B87532E69B}" type="presParOf" srcId="{BC5EB24D-3A22-43B9-9584-A8BF24669785}" destId="{BC26F600-E6D6-44DB-BB5E-00C3259055FB}" srcOrd="3" destOrd="0" presId="urn:microsoft.com/office/officeart/2005/8/layout/radial6"/>
    <dgm:cxn modelId="{4D49A5D6-BD5D-4BDB-94AF-3F710EC8BAC4}" type="presParOf" srcId="{BC5EB24D-3A22-43B9-9584-A8BF24669785}" destId="{C0B02950-2378-4DBB-93DE-CFBB3C29E7A0}" srcOrd="4" destOrd="0" presId="urn:microsoft.com/office/officeart/2005/8/layout/radial6"/>
    <dgm:cxn modelId="{CADDEB64-3F48-4C9A-99D5-2258D13FE1C0}" type="presParOf" srcId="{BC5EB24D-3A22-43B9-9584-A8BF24669785}" destId="{0D703A53-B08A-4D6F-A701-C24905931C1B}" srcOrd="5" destOrd="0" presId="urn:microsoft.com/office/officeart/2005/8/layout/radial6"/>
    <dgm:cxn modelId="{9319F216-0D35-4A48-A150-7BF690A2543E}" type="presParOf" srcId="{BC5EB24D-3A22-43B9-9584-A8BF24669785}" destId="{2311FF51-01BE-42C4-AE09-86DE8B9E96B0}" srcOrd="6" destOrd="0" presId="urn:microsoft.com/office/officeart/2005/8/layout/radial6"/>
    <dgm:cxn modelId="{8B7638A6-8581-4E34-BB13-9B6648B32D48}" type="presParOf" srcId="{BC5EB24D-3A22-43B9-9584-A8BF24669785}" destId="{5750E230-413B-4D46-9B2F-BC27B5D96DF3}" srcOrd="7" destOrd="0" presId="urn:microsoft.com/office/officeart/2005/8/layout/radial6"/>
    <dgm:cxn modelId="{6964FE48-7FF6-43AA-99FD-985EA5FDC2EA}" type="presParOf" srcId="{BC5EB24D-3A22-43B9-9584-A8BF24669785}" destId="{A54B4F65-81D5-4121-811E-2B68E02E768B}" srcOrd="8" destOrd="0" presId="urn:microsoft.com/office/officeart/2005/8/layout/radial6"/>
    <dgm:cxn modelId="{2DC346F9-7ED7-40DD-8A84-E7B37D988F30}" type="presParOf" srcId="{BC5EB24D-3A22-43B9-9584-A8BF24669785}" destId="{C0604237-B56F-4F8E-922E-201F3BBED712}" srcOrd="9" destOrd="0" presId="urn:microsoft.com/office/officeart/2005/8/layout/radial6"/>
    <dgm:cxn modelId="{2A94F55C-9C4B-4919-96D8-25FA84088A72}" type="presParOf" srcId="{BC5EB24D-3A22-43B9-9584-A8BF24669785}" destId="{089A1654-39AA-4863-B2F6-8778A6787D22}" srcOrd="10" destOrd="0" presId="urn:microsoft.com/office/officeart/2005/8/layout/radial6"/>
    <dgm:cxn modelId="{5003780B-D161-4147-B7EB-B3DE1D550CD2}" type="presParOf" srcId="{BC5EB24D-3A22-43B9-9584-A8BF24669785}" destId="{9301BE42-AC3D-4FCC-ADCB-7A7FCB5504D5}" srcOrd="11" destOrd="0" presId="urn:microsoft.com/office/officeart/2005/8/layout/radial6"/>
    <dgm:cxn modelId="{5ABDCE22-63A0-4AA8-8CFE-D593E5553AC3}" type="presParOf" srcId="{BC5EB24D-3A22-43B9-9584-A8BF24669785}" destId="{D3F76321-B771-446B-BE30-0E8442E5A333}" srcOrd="12" destOrd="0" presId="urn:microsoft.com/office/officeart/2005/8/layout/radial6"/>
    <dgm:cxn modelId="{7A71DDE6-D693-4907-B954-0B279AAB964D}" type="presParOf" srcId="{BC5EB24D-3A22-43B9-9584-A8BF24669785}" destId="{5CDCF39B-0071-4393-9ECE-DE00589E347D}" srcOrd="13" destOrd="0" presId="urn:microsoft.com/office/officeart/2005/8/layout/radial6"/>
    <dgm:cxn modelId="{02E7C821-368B-4856-A9CB-C64146326301}" type="presParOf" srcId="{BC5EB24D-3A22-43B9-9584-A8BF24669785}" destId="{A02CE2EF-3182-4CF9-8A00-F197BF00E752}" srcOrd="14" destOrd="0" presId="urn:microsoft.com/office/officeart/2005/8/layout/radial6"/>
    <dgm:cxn modelId="{408310F0-3B2D-413A-836B-A6642015F98C}" type="presParOf" srcId="{BC5EB24D-3A22-43B9-9584-A8BF24669785}" destId="{839A5A56-FBBB-4197-A526-12284CE87F33}" srcOrd="15" destOrd="0" presId="urn:microsoft.com/office/officeart/2005/8/layout/radial6"/>
    <dgm:cxn modelId="{84AF415D-0C6C-423A-9816-196217B6A2F5}" type="presParOf" srcId="{BC5EB24D-3A22-43B9-9584-A8BF24669785}" destId="{652F8949-8108-44AC-942B-FEF35D4C0874}" srcOrd="16" destOrd="0" presId="urn:microsoft.com/office/officeart/2005/8/layout/radial6"/>
    <dgm:cxn modelId="{3714C8EA-0B0A-4CE8-A946-6BD5E67680FB}" type="presParOf" srcId="{BC5EB24D-3A22-43B9-9584-A8BF24669785}" destId="{6264D923-BF2E-495F-963C-EA10E6AFE004}" srcOrd="17" destOrd="0" presId="urn:microsoft.com/office/officeart/2005/8/layout/radial6"/>
    <dgm:cxn modelId="{D47BBA6F-CBE2-49D4-8ED8-00522BC63233}" type="presParOf" srcId="{BC5EB24D-3A22-43B9-9584-A8BF24669785}" destId="{3AD6257E-0D15-467C-8E8A-726CD3ED2847}" srcOrd="18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B46599-8931-4A58-A178-A01E88455E22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</dgm:pt>
    <dgm:pt modelId="{C26CC4B0-F6FF-4EDB-BDC3-ACE5A44C63EC}">
      <dgm:prSet phldrT="[Text]"/>
      <dgm:spPr/>
      <dgm:t>
        <a:bodyPr/>
        <a:lstStyle/>
        <a:p>
          <a:r>
            <a:rPr lang="en-US" dirty="0" smtClean="0"/>
            <a:t>Turns transactions into revenue</a:t>
          </a:r>
          <a:endParaRPr lang="en-US" dirty="0"/>
        </a:p>
      </dgm:t>
    </dgm:pt>
    <dgm:pt modelId="{AB8CC299-317A-42D6-8741-351A0819BDC6}" type="parTrans" cxnId="{C5F5B714-5102-42C9-BEE8-A75D35223652}">
      <dgm:prSet/>
      <dgm:spPr/>
      <dgm:t>
        <a:bodyPr/>
        <a:lstStyle/>
        <a:p>
          <a:endParaRPr lang="en-US"/>
        </a:p>
      </dgm:t>
    </dgm:pt>
    <dgm:pt modelId="{B4917E0D-FAB1-40F3-BF41-A850F3E83FCE}" type="sibTrans" cxnId="{C5F5B714-5102-42C9-BEE8-A75D35223652}">
      <dgm:prSet/>
      <dgm:spPr>
        <a:ln w="19050"/>
      </dgm:spPr>
      <dgm:t>
        <a:bodyPr/>
        <a:lstStyle/>
        <a:p>
          <a:endParaRPr lang="en-US"/>
        </a:p>
      </dgm:t>
    </dgm:pt>
    <dgm:pt modelId="{1CEE70E9-CFF8-4DC8-8831-857CCBB68823}">
      <dgm:prSet phldrT="[Text]"/>
      <dgm:spPr/>
      <dgm:t>
        <a:bodyPr/>
        <a:lstStyle/>
        <a:p>
          <a:r>
            <a:rPr lang="en-US" dirty="0" smtClean="0"/>
            <a:t>Maximizes the value of each transaction</a:t>
          </a:r>
          <a:endParaRPr lang="en-US" dirty="0"/>
        </a:p>
      </dgm:t>
    </dgm:pt>
    <dgm:pt modelId="{E405C0C4-52EF-4A0B-94E0-26290BD62975}" type="parTrans" cxnId="{948B2A20-D888-4ED3-A119-2F2B7A994C48}">
      <dgm:prSet/>
      <dgm:spPr/>
      <dgm:t>
        <a:bodyPr/>
        <a:lstStyle/>
        <a:p>
          <a:endParaRPr lang="en-US"/>
        </a:p>
      </dgm:t>
    </dgm:pt>
    <dgm:pt modelId="{BA9B1602-9055-4C3A-9C04-E34E4DDC8E34}" type="sibTrans" cxnId="{948B2A20-D888-4ED3-A119-2F2B7A994C48}">
      <dgm:prSet/>
      <dgm:spPr>
        <a:ln w="19050"/>
      </dgm:spPr>
      <dgm:t>
        <a:bodyPr/>
        <a:lstStyle/>
        <a:p>
          <a:endParaRPr lang="en-US"/>
        </a:p>
      </dgm:t>
    </dgm:pt>
    <dgm:pt modelId="{49A46DB4-C529-499F-97E9-F86BEF92A355}">
      <dgm:prSet phldrT="[Text]"/>
      <dgm:spPr/>
      <dgm:t>
        <a:bodyPr/>
        <a:lstStyle/>
        <a:p>
          <a:r>
            <a:rPr lang="en-US" dirty="0" smtClean="0"/>
            <a:t>Ensures accuracy of billing, collections and settlement</a:t>
          </a:r>
        </a:p>
      </dgm:t>
    </dgm:pt>
    <dgm:pt modelId="{A6DF8621-9B57-47F8-B44B-598C393DA249}" type="parTrans" cxnId="{F364C170-35C0-4F63-A778-F28B76B7D963}">
      <dgm:prSet/>
      <dgm:spPr/>
      <dgm:t>
        <a:bodyPr/>
        <a:lstStyle/>
        <a:p>
          <a:endParaRPr lang="en-US"/>
        </a:p>
      </dgm:t>
    </dgm:pt>
    <dgm:pt modelId="{EC490882-A941-4409-8CBD-50502D92AC9B}" type="sibTrans" cxnId="{F364C170-35C0-4F63-A778-F28B76B7D963}">
      <dgm:prSet/>
      <dgm:spPr>
        <a:ln w="19050"/>
      </dgm:spPr>
      <dgm:t>
        <a:bodyPr/>
        <a:lstStyle/>
        <a:p>
          <a:endParaRPr lang="en-US"/>
        </a:p>
      </dgm:t>
    </dgm:pt>
    <dgm:pt modelId="{E838B90E-F242-453E-BAAC-2AE8CFFEC499}">
      <dgm:prSet phldrT="[Text]"/>
      <dgm:spPr/>
      <dgm:t>
        <a:bodyPr/>
        <a:lstStyle/>
        <a:p>
          <a:r>
            <a:rPr lang="en-US" dirty="0" smtClean="0"/>
            <a:t>Handles all service and customer types</a:t>
          </a:r>
        </a:p>
      </dgm:t>
    </dgm:pt>
    <dgm:pt modelId="{699D1601-9FB6-4FEA-B62E-D1A752B38A5B}" type="parTrans" cxnId="{153B81F2-DC21-42AC-B83D-99A3DEFC6974}">
      <dgm:prSet/>
      <dgm:spPr/>
      <dgm:t>
        <a:bodyPr/>
        <a:lstStyle/>
        <a:p>
          <a:endParaRPr lang="en-US"/>
        </a:p>
      </dgm:t>
    </dgm:pt>
    <dgm:pt modelId="{0A3C750D-2E4F-4E68-98EB-EBF59F38824C}" type="sibTrans" cxnId="{153B81F2-DC21-42AC-B83D-99A3DEFC6974}">
      <dgm:prSet/>
      <dgm:spPr>
        <a:ln w="19050"/>
      </dgm:spPr>
      <dgm:t>
        <a:bodyPr/>
        <a:lstStyle/>
        <a:p>
          <a:endParaRPr lang="en-US"/>
        </a:p>
      </dgm:t>
    </dgm:pt>
    <dgm:pt modelId="{E8773B61-80C2-499B-96A6-3F128CC37C30}">
      <dgm:prSet phldrT="[Text]"/>
      <dgm:spPr>
        <a:solidFill>
          <a:srgbClr val="44604D"/>
        </a:solidFill>
      </dgm:spPr>
      <dgm:t>
        <a:bodyPr/>
        <a:lstStyle/>
        <a:p>
          <a:r>
            <a:rPr lang="en-US" dirty="0" smtClean="0"/>
            <a:t>Monetizes ANY Service</a:t>
          </a:r>
        </a:p>
      </dgm:t>
    </dgm:pt>
    <dgm:pt modelId="{0C3B1E53-8F29-4DE4-86E7-D4DE7378D7FC}" type="parTrans" cxnId="{67EEF55D-02F3-49A2-870E-A3E68D8A4F26}">
      <dgm:prSet/>
      <dgm:spPr/>
      <dgm:t>
        <a:bodyPr/>
        <a:lstStyle/>
        <a:p>
          <a:endParaRPr lang="en-US"/>
        </a:p>
      </dgm:t>
    </dgm:pt>
    <dgm:pt modelId="{827CCDDF-02C3-4493-932A-C522DD955670}" type="sibTrans" cxnId="{67EEF55D-02F3-49A2-870E-A3E68D8A4F26}">
      <dgm:prSet/>
      <dgm:spPr>
        <a:ln w="19050"/>
      </dgm:spPr>
      <dgm:t>
        <a:bodyPr/>
        <a:lstStyle/>
        <a:p>
          <a:endParaRPr lang="en-US"/>
        </a:p>
      </dgm:t>
    </dgm:pt>
    <dgm:pt modelId="{72BFDD94-1114-4D70-B87C-87D9AC76C419}">
      <dgm:prSet phldrT="[Text]"/>
      <dgm:spPr/>
      <dgm:t>
        <a:bodyPr/>
        <a:lstStyle/>
        <a:p>
          <a:r>
            <a:rPr lang="en-US" dirty="0" smtClean="0"/>
            <a:t>Supports usage based,  subscription and prepaid based services</a:t>
          </a:r>
          <a:endParaRPr lang="en-US" dirty="0"/>
        </a:p>
      </dgm:t>
    </dgm:pt>
    <dgm:pt modelId="{D6DBCA56-9E0D-4450-88A6-19ACF277963A}" type="parTrans" cxnId="{BC247846-B886-4ED9-9F2D-C1E8602CC3D6}">
      <dgm:prSet/>
      <dgm:spPr/>
      <dgm:t>
        <a:bodyPr/>
        <a:lstStyle/>
        <a:p>
          <a:endParaRPr lang="en-US"/>
        </a:p>
      </dgm:t>
    </dgm:pt>
    <dgm:pt modelId="{C38CFF98-3650-4F2E-AA93-80536488BEDE}" type="sibTrans" cxnId="{BC247846-B886-4ED9-9F2D-C1E8602CC3D6}">
      <dgm:prSet/>
      <dgm:spPr>
        <a:ln w="19050"/>
      </dgm:spPr>
      <dgm:t>
        <a:bodyPr/>
        <a:lstStyle/>
        <a:p>
          <a:endParaRPr lang="en-US"/>
        </a:p>
      </dgm:t>
    </dgm:pt>
    <dgm:pt modelId="{C3AB262F-B732-4D6D-80BC-AB417C82C73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Helps Deliver an </a:t>
          </a:r>
          <a:r>
            <a:rPr lang="en-US" sz="1600" b="1" dirty="0" smtClean="0"/>
            <a:t>Exceptional Customer Experience</a:t>
          </a:r>
        </a:p>
      </dgm:t>
    </dgm:pt>
    <dgm:pt modelId="{0013ED48-059A-42FF-B05B-669CF07E64EF}" type="parTrans" cxnId="{CA7AFB5F-4C00-449D-AA4C-2EA3C04317B1}">
      <dgm:prSet/>
      <dgm:spPr/>
      <dgm:t>
        <a:bodyPr/>
        <a:lstStyle/>
        <a:p>
          <a:endParaRPr lang="en-US"/>
        </a:p>
      </dgm:t>
    </dgm:pt>
    <dgm:pt modelId="{31CC2A98-B53E-4425-B0D8-11694D9E386D}" type="sibTrans" cxnId="{CA7AFB5F-4C00-449D-AA4C-2EA3C04317B1}">
      <dgm:prSet/>
      <dgm:spPr/>
      <dgm:t>
        <a:bodyPr/>
        <a:lstStyle/>
        <a:p>
          <a:endParaRPr lang="en-US"/>
        </a:p>
      </dgm:t>
    </dgm:pt>
    <dgm:pt modelId="{DBD05D78-7B42-46EA-87BC-7D9C1BF0B58C}" type="pres">
      <dgm:prSet presAssocID="{FBB46599-8931-4A58-A178-A01E88455E22}" presName="Name0" presStyleCnt="0">
        <dgm:presLayoutVars>
          <dgm:dir/>
          <dgm:resizeHandles val="exact"/>
        </dgm:presLayoutVars>
      </dgm:prSet>
      <dgm:spPr/>
    </dgm:pt>
    <dgm:pt modelId="{455C5061-E9ED-4BEE-BDEA-7E4D2EEE9FCC}" type="pres">
      <dgm:prSet presAssocID="{72BFDD94-1114-4D70-B87C-87D9AC76C41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A30C2-6B9C-4F8F-8F78-EFD50BDA1F4B}" type="pres">
      <dgm:prSet presAssocID="{C38CFF98-3650-4F2E-AA93-80536488BED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D9653E9-ED52-49B6-88B1-9937F21C558F}" type="pres">
      <dgm:prSet presAssocID="{C38CFF98-3650-4F2E-AA93-80536488BEDE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43DDDC07-15DA-434E-987F-9E97A9F453D9}" type="pres">
      <dgm:prSet presAssocID="{C26CC4B0-F6FF-4EDB-BDC3-ACE5A44C63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983AA-1D58-4BF0-9701-DAAA7CF132EE}" type="pres">
      <dgm:prSet presAssocID="{B4917E0D-FAB1-40F3-BF41-A850F3E83FC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B45C766-54BC-47F4-B5E4-F12AAD3823F7}" type="pres">
      <dgm:prSet presAssocID="{B4917E0D-FAB1-40F3-BF41-A850F3E83FC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58A14344-1668-4668-8F78-97105E4A3BC6}" type="pres">
      <dgm:prSet presAssocID="{1CEE70E9-CFF8-4DC8-8831-857CCBB6882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6A057-AC8A-4D1B-96B1-3AE5EBFC5D4D}" type="pres">
      <dgm:prSet presAssocID="{BA9B1602-9055-4C3A-9C04-E34E4DDC8E3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FD3159A-8233-4C54-AC68-A95D0D95D866}" type="pres">
      <dgm:prSet presAssocID="{BA9B1602-9055-4C3A-9C04-E34E4DDC8E34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90501138-FFEE-4FD2-9F1C-F142204D6BC6}" type="pres">
      <dgm:prSet presAssocID="{49A46DB4-C529-499F-97E9-F86BEF92A35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CBC0D-967F-4EC2-AE21-A1C6A0174E90}" type="pres">
      <dgm:prSet presAssocID="{EC490882-A941-4409-8CBD-50502D92AC9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7190E2D-CD30-4A11-9783-15238B78E6DB}" type="pres">
      <dgm:prSet presAssocID="{EC490882-A941-4409-8CBD-50502D92AC9B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9D4B6E4E-BC57-435A-8352-F5D75899A1B3}" type="pres">
      <dgm:prSet presAssocID="{E838B90E-F242-453E-BAAC-2AE8CFFEC49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A17D-1E0D-4488-B0E5-FADED30CD51F}" type="pres">
      <dgm:prSet presAssocID="{0A3C750D-2E4F-4E68-98EB-EBF59F38824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9E1C4410-C95E-47ED-B6F8-12D2E60C76E0}" type="pres">
      <dgm:prSet presAssocID="{0A3C750D-2E4F-4E68-98EB-EBF59F38824C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2EF23B5E-1279-46EB-8060-282D4E37FF71}" type="pres">
      <dgm:prSet presAssocID="{E8773B61-80C2-499B-96A6-3F128CC37C3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1D586-99FA-49E7-BEE1-26B296D482C8}" type="pres">
      <dgm:prSet presAssocID="{827CCDDF-02C3-4493-932A-C522DD955670}" presName="sibTrans" presStyleLbl="sibTrans1D1" presStyleIdx="5" presStyleCnt="6"/>
      <dgm:spPr/>
      <dgm:t>
        <a:bodyPr/>
        <a:lstStyle/>
        <a:p>
          <a:endParaRPr lang="en-US"/>
        </a:p>
      </dgm:t>
    </dgm:pt>
    <dgm:pt modelId="{4F997F52-8E89-4176-A4C5-CEB29F4B9DB3}" type="pres">
      <dgm:prSet presAssocID="{827CCDDF-02C3-4493-932A-C522DD955670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528A31A2-1F8D-413B-A730-884F878C67D5}" type="pres">
      <dgm:prSet presAssocID="{C3AB262F-B732-4D6D-80BC-AB417C82C73D}" presName="node" presStyleLbl="node1" presStyleIdx="6" presStyleCnt="7" custScaleX="352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1AFF1-F65C-48CD-B095-B2B0B71A8960}" type="presOf" srcId="{EC490882-A941-4409-8CBD-50502D92AC9B}" destId="{FD2CBC0D-967F-4EC2-AE21-A1C6A0174E90}" srcOrd="0" destOrd="0" presId="urn:microsoft.com/office/officeart/2005/8/layout/bProcess3"/>
    <dgm:cxn modelId="{BB069FBF-8E8D-475D-84AE-302BE9021BD3}" type="presOf" srcId="{0A3C750D-2E4F-4E68-98EB-EBF59F38824C}" destId="{BCB3A17D-1E0D-4488-B0E5-FADED30CD51F}" srcOrd="0" destOrd="0" presId="urn:microsoft.com/office/officeart/2005/8/layout/bProcess3"/>
    <dgm:cxn modelId="{4EDFD1EC-CBD5-4A6E-9C07-419D6F304EE0}" type="presOf" srcId="{C38CFF98-3650-4F2E-AA93-80536488BEDE}" destId="{4B3A30C2-6B9C-4F8F-8F78-EFD50BDA1F4B}" srcOrd="0" destOrd="0" presId="urn:microsoft.com/office/officeart/2005/8/layout/bProcess3"/>
    <dgm:cxn modelId="{BC247846-B886-4ED9-9F2D-C1E8602CC3D6}" srcId="{FBB46599-8931-4A58-A178-A01E88455E22}" destId="{72BFDD94-1114-4D70-B87C-87D9AC76C419}" srcOrd="0" destOrd="0" parTransId="{D6DBCA56-9E0D-4450-88A6-19ACF277963A}" sibTransId="{C38CFF98-3650-4F2E-AA93-80536488BEDE}"/>
    <dgm:cxn modelId="{08C544CC-831A-4355-9102-8071E6BA4742}" type="presOf" srcId="{BA9B1602-9055-4C3A-9C04-E34E4DDC8E34}" destId="{0FD3159A-8233-4C54-AC68-A95D0D95D866}" srcOrd="1" destOrd="0" presId="urn:microsoft.com/office/officeart/2005/8/layout/bProcess3"/>
    <dgm:cxn modelId="{D1D54721-361D-4512-9274-A5563B154C30}" type="presOf" srcId="{B4917E0D-FAB1-40F3-BF41-A850F3E83FCE}" destId="{856983AA-1D58-4BF0-9701-DAAA7CF132EE}" srcOrd="0" destOrd="0" presId="urn:microsoft.com/office/officeart/2005/8/layout/bProcess3"/>
    <dgm:cxn modelId="{AF7119AD-4C70-4278-8EA0-1D14652CB060}" type="presOf" srcId="{E838B90E-F242-453E-BAAC-2AE8CFFEC499}" destId="{9D4B6E4E-BC57-435A-8352-F5D75899A1B3}" srcOrd="0" destOrd="0" presId="urn:microsoft.com/office/officeart/2005/8/layout/bProcess3"/>
    <dgm:cxn modelId="{B36780A4-4AE6-4AA4-80AA-C49481D6D878}" type="presOf" srcId="{C3AB262F-B732-4D6D-80BC-AB417C82C73D}" destId="{528A31A2-1F8D-413B-A730-884F878C67D5}" srcOrd="0" destOrd="0" presId="urn:microsoft.com/office/officeart/2005/8/layout/bProcess3"/>
    <dgm:cxn modelId="{6872724C-9122-46E2-824E-EEEB11A4CE62}" type="presOf" srcId="{49A46DB4-C529-499F-97E9-F86BEF92A355}" destId="{90501138-FFEE-4FD2-9F1C-F142204D6BC6}" srcOrd="0" destOrd="0" presId="urn:microsoft.com/office/officeart/2005/8/layout/bProcess3"/>
    <dgm:cxn modelId="{FAFDEA94-0C85-4767-8DE0-624639B4FE48}" type="presOf" srcId="{72BFDD94-1114-4D70-B87C-87D9AC76C419}" destId="{455C5061-E9ED-4BEE-BDEA-7E4D2EEE9FCC}" srcOrd="0" destOrd="0" presId="urn:microsoft.com/office/officeart/2005/8/layout/bProcess3"/>
    <dgm:cxn modelId="{153B81F2-DC21-42AC-B83D-99A3DEFC6974}" srcId="{FBB46599-8931-4A58-A178-A01E88455E22}" destId="{E838B90E-F242-453E-BAAC-2AE8CFFEC499}" srcOrd="4" destOrd="0" parTransId="{699D1601-9FB6-4FEA-B62E-D1A752B38A5B}" sibTransId="{0A3C750D-2E4F-4E68-98EB-EBF59F38824C}"/>
    <dgm:cxn modelId="{F364C170-35C0-4F63-A778-F28B76B7D963}" srcId="{FBB46599-8931-4A58-A178-A01E88455E22}" destId="{49A46DB4-C529-499F-97E9-F86BEF92A355}" srcOrd="3" destOrd="0" parTransId="{A6DF8621-9B57-47F8-B44B-598C393DA249}" sibTransId="{EC490882-A941-4409-8CBD-50502D92AC9B}"/>
    <dgm:cxn modelId="{6F7D9886-B0C7-4EC7-9028-9DA7098ABCE6}" type="presOf" srcId="{E8773B61-80C2-499B-96A6-3F128CC37C30}" destId="{2EF23B5E-1279-46EB-8060-282D4E37FF71}" srcOrd="0" destOrd="0" presId="urn:microsoft.com/office/officeart/2005/8/layout/bProcess3"/>
    <dgm:cxn modelId="{C5F5B714-5102-42C9-BEE8-A75D35223652}" srcId="{FBB46599-8931-4A58-A178-A01E88455E22}" destId="{C26CC4B0-F6FF-4EDB-BDC3-ACE5A44C63EC}" srcOrd="1" destOrd="0" parTransId="{AB8CC299-317A-42D6-8741-351A0819BDC6}" sibTransId="{B4917E0D-FAB1-40F3-BF41-A850F3E83FCE}"/>
    <dgm:cxn modelId="{2CA406F4-65F0-4BB8-A6C0-9C007E62FD95}" type="presOf" srcId="{B4917E0D-FAB1-40F3-BF41-A850F3E83FCE}" destId="{2B45C766-54BC-47F4-B5E4-F12AAD3823F7}" srcOrd="1" destOrd="0" presId="urn:microsoft.com/office/officeart/2005/8/layout/bProcess3"/>
    <dgm:cxn modelId="{58D9D5D0-A7DA-4394-948F-E05B7883576D}" type="presOf" srcId="{C26CC4B0-F6FF-4EDB-BDC3-ACE5A44C63EC}" destId="{43DDDC07-15DA-434E-987F-9E97A9F453D9}" srcOrd="0" destOrd="0" presId="urn:microsoft.com/office/officeart/2005/8/layout/bProcess3"/>
    <dgm:cxn modelId="{B98883EE-591B-4AC0-B044-8B42BFB29CF7}" type="presOf" srcId="{BA9B1602-9055-4C3A-9C04-E34E4DDC8E34}" destId="{C916A057-AC8A-4D1B-96B1-3AE5EBFC5D4D}" srcOrd="0" destOrd="0" presId="urn:microsoft.com/office/officeart/2005/8/layout/bProcess3"/>
    <dgm:cxn modelId="{67EEF55D-02F3-49A2-870E-A3E68D8A4F26}" srcId="{FBB46599-8931-4A58-A178-A01E88455E22}" destId="{E8773B61-80C2-499B-96A6-3F128CC37C30}" srcOrd="5" destOrd="0" parTransId="{0C3B1E53-8F29-4DE4-86E7-D4DE7378D7FC}" sibTransId="{827CCDDF-02C3-4493-932A-C522DD955670}"/>
    <dgm:cxn modelId="{0B2491D8-B5B0-484C-9CCF-4D628C27B796}" type="presOf" srcId="{EC490882-A941-4409-8CBD-50502D92AC9B}" destId="{F7190E2D-CD30-4A11-9783-15238B78E6DB}" srcOrd="1" destOrd="0" presId="urn:microsoft.com/office/officeart/2005/8/layout/bProcess3"/>
    <dgm:cxn modelId="{70BD59B2-BE9E-4F6A-A119-20C032BC086F}" type="presOf" srcId="{827CCDDF-02C3-4493-932A-C522DD955670}" destId="{6ED1D586-99FA-49E7-BEE1-26B296D482C8}" srcOrd="0" destOrd="0" presId="urn:microsoft.com/office/officeart/2005/8/layout/bProcess3"/>
    <dgm:cxn modelId="{095B1625-8954-4E4E-B850-89547AC9BEA5}" type="presOf" srcId="{827CCDDF-02C3-4493-932A-C522DD955670}" destId="{4F997F52-8E89-4176-A4C5-CEB29F4B9DB3}" srcOrd="1" destOrd="0" presId="urn:microsoft.com/office/officeart/2005/8/layout/bProcess3"/>
    <dgm:cxn modelId="{948B2A20-D888-4ED3-A119-2F2B7A994C48}" srcId="{FBB46599-8931-4A58-A178-A01E88455E22}" destId="{1CEE70E9-CFF8-4DC8-8831-857CCBB68823}" srcOrd="2" destOrd="0" parTransId="{E405C0C4-52EF-4A0B-94E0-26290BD62975}" sibTransId="{BA9B1602-9055-4C3A-9C04-E34E4DDC8E34}"/>
    <dgm:cxn modelId="{5FF23023-F5CF-4326-A23D-431F762F5E07}" type="presOf" srcId="{0A3C750D-2E4F-4E68-98EB-EBF59F38824C}" destId="{9E1C4410-C95E-47ED-B6F8-12D2E60C76E0}" srcOrd="1" destOrd="0" presId="urn:microsoft.com/office/officeart/2005/8/layout/bProcess3"/>
    <dgm:cxn modelId="{E832F16D-A5FC-492F-9E01-9F088FC70B89}" type="presOf" srcId="{1CEE70E9-CFF8-4DC8-8831-857CCBB68823}" destId="{58A14344-1668-4668-8F78-97105E4A3BC6}" srcOrd="0" destOrd="0" presId="urn:microsoft.com/office/officeart/2005/8/layout/bProcess3"/>
    <dgm:cxn modelId="{CA7AFB5F-4C00-449D-AA4C-2EA3C04317B1}" srcId="{FBB46599-8931-4A58-A178-A01E88455E22}" destId="{C3AB262F-B732-4D6D-80BC-AB417C82C73D}" srcOrd="6" destOrd="0" parTransId="{0013ED48-059A-42FF-B05B-669CF07E64EF}" sibTransId="{31CC2A98-B53E-4425-B0D8-11694D9E386D}"/>
    <dgm:cxn modelId="{CA857508-6623-40E0-9E60-C0CC7FF5B931}" type="presOf" srcId="{C38CFF98-3650-4F2E-AA93-80536488BEDE}" destId="{7D9653E9-ED52-49B6-88B1-9937F21C558F}" srcOrd="1" destOrd="0" presId="urn:microsoft.com/office/officeart/2005/8/layout/bProcess3"/>
    <dgm:cxn modelId="{D36AFED3-B74A-4E68-9E33-73CEA7D8F21C}" type="presOf" srcId="{FBB46599-8931-4A58-A178-A01E88455E22}" destId="{DBD05D78-7B42-46EA-87BC-7D9C1BF0B58C}" srcOrd="0" destOrd="0" presId="urn:microsoft.com/office/officeart/2005/8/layout/bProcess3"/>
    <dgm:cxn modelId="{FA87E4B1-063E-4063-BCCA-7B897AE5EE53}" type="presParOf" srcId="{DBD05D78-7B42-46EA-87BC-7D9C1BF0B58C}" destId="{455C5061-E9ED-4BEE-BDEA-7E4D2EEE9FCC}" srcOrd="0" destOrd="0" presId="urn:microsoft.com/office/officeart/2005/8/layout/bProcess3"/>
    <dgm:cxn modelId="{B2122F51-EB1A-4976-A52A-CB9241ED60C3}" type="presParOf" srcId="{DBD05D78-7B42-46EA-87BC-7D9C1BF0B58C}" destId="{4B3A30C2-6B9C-4F8F-8F78-EFD50BDA1F4B}" srcOrd="1" destOrd="0" presId="urn:microsoft.com/office/officeart/2005/8/layout/bProcess3"/>
    <dgm:cxn modelId="{961F9458-5265-4672-BF37-EE6DD0590D92}" type="presParOf" srcId="{4B3A30C2-6B9C-4F8F-8F78-EFD50BDA1F4B}" destId="{7D9653E9-ED52-49B6-88B1-9937F21C558F}" srcOrd="0" destOrd="0" presId="urn:microsoft.com/office/officeart/2005/8/layout/bProcess3"/>
    <dgm:cxn modelId="{293205DD-02EB-4558-AABD-DD5AB8B701E5}" type="presParOf" srcId="{DBD05D78-7B42-46EA-87BC-7D9C1BF0B58C}" destId="{43DDDC07-15DA-434E-987F-9E97A9F453D9}" srcOrd="2" destOrd="0" presId="urn:microsoft.com/office/officeart/2005/8/layout/bProcess3"/>
    <dgm:cxn modelId="{A105818C-AA8A-4CD7-BA6E-418AD47B3154}" type="presParOf" srcId="{DBD05D78-7B42-46EA-87BC-7D9C1BF0B58C}" destId="{856983AA-1D58-4BF0-9701-DAAA7CF132EE}" srcOrd="3" destOrd="0" presId="urn:microsoft.com/office/officeart/2005/8/layout/bProcess3"/>
    <dgm:cxn modelId="{D891395B-DEA9-4009-AFF0-73B3DFDA6743}" type="presParOf" srcId="{856983AA-1D58-4BF0-9701-DAAA7CF132EE}" destId="{2B45C766-54BC-47F4-B5E4-F12AAD3823F7}" srcOrd="0" destOrd="0" presId="urn:microsoft.com/office/officeart/2005/8/layout/bProcess3"/>
    <dgm:cxn modelId="{742BBD24-D1E6-4070-928F-4E7F36ECC21C}" type="presParOf" srcId="{DBD05D78-7B42-46EA-87BC-7D9C1BF0B58C}" destId="{58A14344-1668-4668-8F78-97105E4A3BC6}" srcOrd="4" destOrd="0" presId="urn:microsoft.com/office/officeart/2005/8/layout/bProcess3"/>
    <dgm:cxn modelId="{4A7857D7-55B2-44EB-A2AD-833D6FD8E825}" type="presParOf" srcId="{DBD05D78-7B42-46EA-87BC-7D9C1BF0B58C}" destId="{C916A057-AC8A-4D1B-96B1-3AE5EBFC5D4D}" srcOrd="5" destOrd="0" presId="urn:microsoft.com/office/officeart/2005/8/layout/bProcess3"/>
    <dgm:cxn modelId="{5431F98C-291E-41BE-9D30-E5EDF4D35349}" type="presParOf" srcId="{C916A057-AC8A-4D1B-96B1-3AE5EBFC5D4D}" destId="{0FD3159A-8233-4C54-AC68-A95D0D95D866}" srcOrd="0" destOrd="0" presId="urn:microsoft.com/office/officeart/2005/8/layout/bProcess3"/>
    <dgm:cxn modelId="{8F807E53-100E-43ED-B963-78458D9B2F16}" type="presParOf" srcId="{DBD05D78-7B42-46EA-87BC-7D9C1BF0B58C}" destId="{90501138-FFEE-4FD2-9F1C-F142204D6BC6}" srcOrd="6" destOrd="0" presId="urn:microsoft.com/office/officeart/2005/8/layout/bProcess3"/>
    <dgm:cxn modelId="{7D3D4EF5-2C5B-4A26-B7EC-E2D25023B4B2}" type="presParOf" srcId="{DBD05D78-7B42-46EA-87BC-7D9C1BF0B58C}" destId="{FD2CBC0D-967F-4EC2-AE21-A1C6A0174E90}" srcOrd="7" destOrd="0" presId="urn:microsoft.com/office/officeart/2005/8/layout/bProcess3"/>
    <dgm:cxn modelId="{52BC5958-C207-4522-9B13-991E910D855A}" type="presParOf" srcId="{FD2CBC0D-967F-4EC2-AE21-A1C6A0174E90}" destId="{F7190E2D-CD30-4A11-9783-15238B78E6DB}" srcOrd="0" destOrd="0" presId="urn:microsoft.com/office/officeart/2005/8/layout/bProcess3"/>
    <dgm:cxn modelId="{27DE9241-B16B-4832-A419-7BA17482CA3E}" type="presParOf" srcId="{DBD05D78-7B42-46EA-87BC-7D9C1BF0B58C}" destId="{9D4B6E4E-BC57-435A-8352-F5D75899A1B3}" srcOrd="8" destOrd="0" presId="urn:microsoft.com/office/officeart/2005/8/layout/bProcess3"/>
    <dgm:cxn modelId="{F66F55E4-7017-4FAB-8410-FCE60403C6E6}" type="presParOf" srcId="{DBD05D78-7B42-46EA-87BC-7D9C1BF0B58C}" destId="{BCB3A17D-1E0D-4488-B0E5-FADED30CD51F}" srcOrd="9" destOrd="0" presId="urn:microsoft.com/office/officeart/2005/8/layout/bProcess3"/>
    <dgm:cxn modelId="{0801CEA8-1FA3-463F-8875-3FE789FD6E59}" type="presParOf" srcId="{BCB3A17D-1E0D-4488-B0E5-FADED30CD51F}" destId="{9E1C4410-C95E-47ED-B6F8-12D2E60C76E0}" srcOrd="0" destOrd="0" presId="urn:microsoft.com/office/officeart/2005/8/layout/bProcess3"/>
    <dgm:cxn modelId="{396CBE4E-1F37-4F01-92A9-72A50FBD3393}" type="presParOf" srcId="{DBD05D78-7B42-46EA-87BC-7D9C1BF0B58C}" destId="{2EF23B5E-1279-46EB-8060-282D4E37FF71}" srcOrd="10" destOrd="0" presId="urn:microsoft.com/office/officeart/2005/8/layout/bProcess3"/>
    <dgm:cxn modelId="{5D22B065-1CDB-4F8E-99B4-08AF230E4D06}" type="presParOf" srcId="{DBD05D78-7B42-46EA-87BC-7D9C1BF0B58C}" destId="{6ED1D586-99FA-49E7-BEE1-26B296D482C8}" srcOrd="11" destOrd="0" presId="urn:microsoft.com/office/officeart/2005/8/layout/bProcess3"/>
    <dgm:cxn modelId="{492C8101-7D1E-443D-9D25-F43B03E0D7FC}" type="presParOf" srcId="{6ED1D586-99FA-49E7-BEE1-26B296D482C8}" destId="{4F997F52-8E89-4176-A4C5-CEB29F4B9DB3}" srcOrd="0" destOrd="0" presId="urn:microsoft.com/office/officeart/2005/8/layout/bProcess3"/>
    <dgm:cxn modelId="{D1D3B107-DD5B-445B-A61E-7D4251320907}" type="presParOf" srcId="{DBD05D78-7B42-46EA-87BC-7D9C1BF0B58C}" destId="{528A31A2-1F8D-413B-A730-884F878C67D5}" srcOrd="12" destOrd="0" presId="urn:microsoft.com/office/officeart/2005/8/layout/bProcess3"/>
  </dgm:cxnLst>
  <dgm:bg>
    <a:effectLst>
      <a:glow rad="228600">
        <a:schemeClr val="accent1">
          <a:satMod val="175000"/>
          <a:alpha val="40000"/>
        </a:schemeClr>
      </a:glow>
      <a:softEdge rad="12700"/>
    </a:effectLst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6599C1-ED26-4EEF-AB25-87E346A2AE94}" type="doc">
      <dgm:prSet loTypeId="urn:microsoft.com/office/officeart/2005/8/layout/matrix1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9B20C2-B0D9-4347-A131-2F75D21CA8DE}">
      <dgm:prSet phldrT="[Text]"/>
      <dgm:spPr/>
      <dgm:t>
        <a:bodyPr/>
        <a:lstStyle/>
        <a:p>
          <a:r>
            <a:rPr lang="en-US" dirty="0" smtClean="0"/>
            <a:t>BRM</a:t>
          </a:r>
          <a:endParaRPr lang="en-US" dirty="0"/>
        </a:p>
      </dgm:t>
    </dgm:pt>
    <dgm:pt modelId="{BFE3B2BA-2F92-44E7-AA39-19BA8C333538}" type="parTrans" cxnId="{EADA5464-8728-4696-8F3A-09E2FCE633CD}">
      <dgm:prSet/>
      <dgm:spPr/>
      <dgm:t>
        <a:bodyPr/>
        <a:lstStyle/>
        <a:p>
          <a:endParaRPr lang="en-US"/>
        </a:p>
      </dgm:t>
    </dgm:pt>
    <dgm:pt modelId="{B3BD0DFA-B329-4923-8803-FD3C88B39863}" type="sibTrans" cxnId="{EADA5464-8728-4696-8F3A-09E2FCE633CD}">
      <dgm:prSet/>
      <dgm:spPr/>
      <dgm:t>
        <a:bodyPr/>
        <a:lstStyle/>
        <a:p>
          <a:endParaRPr lang="en-US"/>
        </a:p>
      </dgm:t>
    </dgm:pt>
    <dgm:pt modelId="{88D0B43C-F403-4BF1-9553-463ADA3B390C}">
      <dgm:prSet phldrT="[Text]"/>
      <dgm:spPr/>
      <dgm:t>
        <a:bodyPr/>
        <a:lstStyle/>
        <a:p>
          <a:r>
            <a:rPr lang="en-US" dirty="0" smtClean="0"/>
            <a:t>Comprehensive out of the box functionality</a:t>
          </a:r>
          <a:endParaRPr lang="en-US" dirty="0"/>
        </a:p>
      </dgm:t>
    </dgm:pt>
    <dgm:pt modelId="{67A56620-DEC4-4B80-8938-2707AEFC44E9}" type="parTrans" cxnId="{746CF503-2BC3-473D-A6FD-7DFEFE0C4E47}">
      <dgm:prSet/>
      <dgm:spPr/>
      <dgm:t>
        <a:bodyPr/>
        <a:lstStyle/>
        <a:p>
          <a:endParaRPr lang="en-US"/>
        </a:p>
      </dgm:t>
    </dgm:pt>
    <dgm:pt modelId="{F2CA28C7-AB73-429E-92E8-67E3F775FD30}" type="sibTrans" cxnId="{746CF503-2BC3-473D-A6FD-7DFEFE0C4E47}">
      <dgm:prSet/>
      <dgm:spPr/>
      <dgm:t>
        <a:bodyPr/>
        <a:lstStyle/>
        <a:p>
          <a:endParaRPr lang="en-US"/>
        </a:p>
      </dgm:t>
    </dgm:pt>
    <dgm:pt modelId="{6A4F3D11-2D65-4A3B-8231-8D120D58581A}">
      <dgm:prSet phldrT="[Text]"/>
      <dgm:spPr/>
      <dgm:t>
        <a:bodyPr/>
        <a:lstStyle/>
        <a:p>
          <a:r>
            <a:rPr lang="en-US" dirty="0" smtClean="0"/>
            <a:t>Flexible SOA based architecture</a:t>
          </a:r>
          <a:endParaRPr lang="en-US" dirty="0"/>
        </a:p>
      </dgm:t>
    </dgm:pt>
    <dgm:pt modelId="{C21E3E63-4A79-40BE-9950-F46818C81D3D}" type="parTrans" cxnId="{B2CCBF6F-AD4A-4E3E-8D97-19E5AB9E4E41}">
      <dgm:prSet/>
      <dgm:spPr/>
      <dgm:t>
        <a:bodyPr/>
        <a:lstStyle/>
        <a:p>
          <a:endParaRPr lang="en-US"/>
        </a:p>
      </dgm:t>
    </dgm:pt>
    <dgm:pt modelId="{2D96FA60-EBA0-44C8-8A91-7F89CA0A4337}" type="sibTrans" cxnId="{B2CCBF6F-AD4A-4E3E-8D97-19E5AB9E4E41}">
      <dgm:prSet/>
      <dgm:spPr/>
      <dgm:t>
        <a:bodyPr/>
        <a:lstStyle/>
        <a:p>
          <a:endParaRPr lang="en-US"/>
        </a:p>
      </dgm:t>
    </dgm:pt>
    <dgm:pt modelId="{357FAA22-77BA-4984-A84E-E60A4F1457A7}">
      <dgm:prSet phldrT="[Text]"/>
      <dgm:spPr/>
      <dgm:t>
        <a:bodyPr/>
        <a:lstStyle/>
        <a:p>
          <a:r>
            <a:rPr lang="en-US" dirty="0" smtClean="0"/>
            <a:t>Over 1000 functions exposed via APIs</a:t>
          </a:r>
          <a:endParaRPr lang="en-US" dirty="0"/>
        </a:p>
      </dgm:t>
    </dgm:pt>
    <dgm:pt modelId="{DF43CFC2-4632-4F3E-8127-D44776AED70D}" type="parTrans" cxnId="{25BCF319-C981-4266-9FA0-87CF2F83D185}">
      <dgm:prSet/>
      <dgm:spPr/>
      <dgm:t>
        <a:bodyPr/>
        <a:lstStyle/>
        <a:p>
          <a:endParaRPr lang="en-US"/>
        </a:p>
      </dgm:t>
    </dgm:pt>
    <dgm:pt modelId="{2880122D-9279-4425-B9FB-94E4AAF23F0F}" type="sibTrans" cxnId="{25BCF319-C981-4266-9FA0-87CF2F83D185}">
      <dgm:prSet/>
      <dgm:spPr/>
      <dgm:t>
        <a:bodyPr/>
        <a:lstStyle/>
        <a:p>
          <a:endParaRPr lang="en-US"/>
        </a:p>
      </dgm:t>
    </dgm:pt>
    <dgm:pt modelId="{246AA23C-5526-4C2E-A47A-6DE8138BE5AF}">
      <dgm:prSet phldrT="[Text]"/>
      <dgm:spPr/>
      <dgm:t>
        <a:bodyPr/>
        <a:lstStyle/>
        <a:p>
          <a:r>
            <a:rPr lang="en-US" dirty="0" smtClean="0"/>
            <a:t>Integrated with best in class applications</a:t>
          </a:r>
          <a:endParaRPr lang="en-US" dirty="0"/>
        </a:p>
      </dgm:t>
    </dgm:pt>
    <dgm:pt modelId="{5CDF1A80-918A-43D3-BB84-07DEE5D5790D}" type="parTrans" cxnId="{ECC359B5-24D2-4EB2-934E-39EC91E3AAF9}">
      <dgm:prSet/>
      <dgm:spPr/>
      <dgm:t>
        <a:bodyPr/>
        <a:lstStyle/>
        <a:p>
          <a:endParaRPr lang="en-US"/>
        </a:p>
      </dgm:t>
    </dgm:pt>
    <dgm:pt modelId="{EB0C359F-951D-4AAD-97D5-2A9374B371D1}" type="sibTrans" cxnId="{ECC359B5-24D2-4EB2-934E-39EC91E3AAF9}">
      <dgm:prSet/>
      <dgm:spPr/>
      <dgm:t>
        <a:bodyPr/>
        <a:lstStyle/>
        <a:p>
          <a:endParaRPr lang="en-US"/>
        </a:p>
      </dgm:t>
    </dgm:pt>
    <dgm:pt modelId="{5CF23D67-5D06-4171-94E6-6AF4D57AA567}">
      <dgm:prSet phldrT="[Text]"/>
      <dgm:spPr/>
      <dgm:t>
        <a:bodyPr/>
        <a:lstStyle/>
        <a:p>
          <a:endParaRPr lang="en-US" dirty="0"/>
        </a:p>
      </dgm:t>
    </dgm:pt>
    <dgm:pt modelId="{DE51D836-F910-4108-B0DB-C08737A97E45}" type="parTrans" cxnId="{85BC04E7-C51F-4C90-A223-D3F2BAD0950B}">
      <dgm:prSet/>
      <dgm:spPr/>
      <dgm:t>
        <a:bodyPr/>
        <a:lstStyle/>
        <a:p>
          <a:endParaRPr lang="en-US"/>
        </a:p>
      </dgm:t>
    </dgm:pt>
    <dgm:pt modelId="{BC007918-F466-4013-A361-5647761C9961}" type="sibTrans" cxnId="{85BC04E7-C51F-4C90-A223-D3F2BAD0950B}">
      <dgm:prSet/>
      <dgm:spPr/>
      <dgm:t>
        <a:bodyPr/>
        <a:lstStyle/>
        <a:p>
          <a:endParaRPr lang="en-US"/>
        </a:p>
      </dgm:t>
    </dgm:pt>
    <dgm:pt modelId="{253BBA47-1146-40C7-B027-D6C181B438AF}" type="pres">
      <dgm:prSet presAssocID="{EE6599C1-ED26-4EEF-AB25-87E346A2AE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287CF-4452-4DBC-86BE-88E63CB64AB5}" type="pres">
      <dgm:prSet presAssocID="{EE6599C1-ED26-4EEF-AB25-87E346A2AE94}" presName="matrix" presStyleCnt="0"/>
      <dgm:spPr/>
    </dgm:pt>
    <dgm:pt modelId="{A06E3C89-04CA-48D0-8B26-8646FD062236}" type="pres">
      <dgm:prSet presAssocID="{EE6599C1-ED26-4EEF-AB25-87E346A2AE94}" presName="tile1" presStyleLbl="node1" presStyleIdx="0" presStyleCnt="4"/>
      <dgm:spPr/>
      <dgm:t>
        <a:bodyPr/>
        <a:lstStyle/>
        <a:p>
          <a:endParaRPr lang="en-US"/>
        </a:p>
      </dgm:t>
    </dgm:pt>
    <dgm:pt modelId="{64758140-FCF4-4414-BF53-160559ED03B4}" type="pres">
      <dgm:prSet presAssocID="{EE6599C1-ED26-4EEF-AB25-87E346A2AE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8C94E-CCD0-4813-BD58-F612FE5BA6FE}" type="pres">
      <dgm:prSet presAssocID="{EE6599C1-ED26-4EEF-AB25-87E346A2AE94}" presName="tile2" presStyleLbl="node1" presStyleIdx="1" presStyleCnt="4"/>
      <dgm:spPr/>
      <dgm:t>
        <a:bodyPr/>
        <a:lstStyle/>
        <a:p>
          <a:endParaRPr lang="en-US"/>
        </a:p>
      </dgm:t>
    </dgm:pt>
    <dgm:pt modelId="{B8DDB2DE-0F09-4872-9CA5-356529ED2286}" type="pres">
      <dgm:prSet presAssocID="{EE6599C1-ED26-4EEF-AB25-87E346A2AE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865F0-8DEE-4833-89A5-0637ABE1A3C3}" type="pres">
      <dgm:prSet presAssocID="{EE6599C1-ED26-4EEF-AB25-87E346A2AE94}" presName="tile3" presStyleLbl="node1" presStyleIdx="2" presStyleCnt="4"/>
      <dgm:spPr/>
      <dgm:t>
        <a:bodyPr/>
        <a:lstStyle/>
        <a:p>
          <a:endParaRPr lang="en-US"/>
        </a:p>
      </dgm:t>
    </dgm:pt>
    <dgm:pt modelId="{10EA7F12-C0B0-4268-9ED2-53CCF09BAE4D}" type="pres">
      <dgm:prSet presAssocID="{EE6599C1-ED26-4EEF-AB25-87E346A2AE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8E9B6-9C3A-485E-A886-4F3C2429D18E}" type="pres">
      <dgm:prSet presAssocID="{EE6599C1-ED26-4EEF-AB25-87E346A2AE94}" presName="tile4" presStyleLbl="node1" presStyleIdx="3" presStyleCnt="4" custLinFactNeighborX="34108" custLinFactNeighborY="34241"/>
      <dgm:spPr/>
      <dgm:t>
        <a:bodyPr/>
        <a:lstStyle/>
        <a:p>
          <a:endParaRPr lang="en-US"/>
        </a:p>
      </dgm:t>
    </dgm:pt>
    <dgm:pt modelId="{DA14D6AE-B559-442C-934A-4CFB7B3C52D1}" type="pres">
      <dgm:prSet presAssocID="{EE6599C1-ED26-4EEF-AB25-87E346A2AE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8FAF0-4132-43A7-AF0F-630635FBA711}" type="pres">
      <dgm:prSet presAssocID="{EE6599C1-ED26-4EEF-AB25-87E346A2AE9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C7B7F-AD5C-4CA4-944F-448845D1A356}" type="presOf" srcId="{6A4F3D11-2D65-4A3B-8231-8D120D58581A}" destId="{B8DDB2DE-0F09-4872-9CA5-356529ED2286}" srcOrd="1" destOrd="0" presId="urn:microsoft.com/office/officeart/2005/8/layout/matrix1"/>
    <dgm:cxn modelId="{A84F49AD-00E7-4BCE-9C97-7EF7E161C662}" type="presOf" srcId="{357FAA22-77BA-4984-A84E-E60A4F1457A7}" destId="{306865F0-8DEE-4833-89A5-0637ABE1A3C3}" srcOrd="0" destOrd="0" presId="urn:microsoft.com/office/officeart/2005/8/layout/matrix1"/>
    <dgm:cxn modelId="{F98FC23D-DEBC-4DC3-A141-4E6262A7479D}" type="presOf" srcId="{357FAA22-77BA-4984-A84E-E60A4F1457A7}" destId="{10EA7F12-C0B0-4268-9ED2-53CCF09BAE4D}" srcOrd="1" destOrd="0" presId="urn:microsoft.com/office/officeart/2005/8/layout/matrix1"/>
    <dgm:cxn modelId="{85BC04E7-C51F-4C90-A223-D3F2BAD0950B}" srcId="{069B20C2-B0D9-4347-A131-2F75D21CA8DE}" destId="{5CF23D67-5D06-4171-94E6-6AF4D57AA567}" srcOrd="4" destOrd="0" parTransId="{DE51D836-F910-4108-B0DB-C08737A97E45}" sibTransId="{BC007918-F466-4013-A361-5647761C9961}"/>
    <dgm:cxn modelId="{EADA5464-8728-4696-8F3A-09E2FCE633CD}" srcId="{EE6599C1-ED26-4EEF-AB25-87E346A2AE94}" destId="{069B20C2-B0D9-4347-A131-2F75D21CA8DE}" srcOrd="0" destOrd="0" parTransId="{BFE3B2BA-2F92-44E7-AA39-19BA8C333538}" sibTransId="{B3BD0DFA-B329-4923-8803-FD3C88B39863}"/>
    <dgm:cxn modelId="{C29137C8-B76E-437A-AE98-30EE8F86E5DA}" type="presOf" srcId="{069B20C2-B0D9-4347-A131-2F75D21CA8DE}" destId="{D548FAF0-4132-43A7-AF0F-630635FBA711}" srcOrd="0" destOrd="0" presId="urn:microsoft.com/office/officeart/2005/8/layout/matrix1"/>
    <dgm:cxn modelId="{964A762C-7888-4E1F-B7AE-5E6CE623B318}" type="presOf" srcId="{246AA23C-5526-4C2E-A47A-6DE8138BE5AF}" destId="{DA14D6AE-B559-442C-934A-4CFB7B3C52D1}" srcOrd="1" destOrd="0" presId="urn:microsoft.com/office/officeart/2005/8/layout/matrix1"/>
    <dgm:cxn modelId="{F3FD486D-50BF-46B7-A59F-941F41B79BE4}" type="presOf" srcId="{88D0B43C-F403-4BF1-9553-463ADA3B390C}" destId="{64758140-FCF4-4414-BF53-160559ED03B4}" srcOrd="1" destOrd="0" presId="urn:microsoft.com/office/officeart/2005/8/layout/matrix1"/>
    <dgm:cxn modelId="{B2CCBF6F-AD4A-4E3E-8D97-19E5AB9E4E41}" srcId="{069B20C2-B0D9-4347-A131-2F75D21CA8DE}" destId="{6A4F3D11-2D65-4A3B-8231-8D120D58581A}" srcOrd="1" destOrd="0" parTransId="{C21E3E63-4A79-40BE-9950-F46818C81D3D}" sibTransId="{2D96FA60-EBA0-44C8-8A91-7F89CA0A4337}"/>
    <dgm:cxn modelId="{746CF503-2BC3-473D-A6FD-7DFEFE0C4E47}" srcId="{069B20C2-B0D9-4347-A131-2F75D21CA8DE}" destId="{88D0B43C-F403-4BF1-9553-463ADA3B390C}" srcOrd="0" destOrd="0" parTransId="{67A56620-DEC4-4B80-8938-2707AEFC44E9}" sibTransId="{F2CA28C7-AB73-429E-92E8-67E3F775FD30}"/>
    <dgm:cxn modelId="{25CB5B59-3B87-43AB-9936-8946159B2B76}" type="presOf" srcId="{88D0B43C-F403-4BF1-9553-463ADA3B390C}" destId="{A06E3C89-04CA-48D0-8B26-8646FD062236}" srcOrd="0" destOrd="0" presId="urn:microsoft.com/office/officeart/2005/8/layout/matrix1"/>
    <dgm:cxn modelId="{25BCF319-C981-4266-9FA0-87CF2F83D185}" srcId="{069B20C2-B0D9-4347-A131-2F75D21CA8DE}" destId="{357FAA22-77BA-4984-A84E-E60A4F1457A7}" srcOrd="2" destOrd="0" parTransId="{DF43CFC2-4632-4F3E-8127-D44776AED70D}" sibTransId="{2880122D-9279-4425-B9FB-94E4AAF23F0F}"/>
    <dgm:cxn modelId="{AE29DF4E-03E9-47F9-A3AE-60DA508B56FB}" type="presOf" srcId="{6A4F3D11-2D65-4A3B-8231-8D120D58581A}" destId="{EAD8C94E-CCD0-4813-BD58-F612FE5BA6FE}" srcOrd="0" destOrd="0" presId="urn:microsoft.com/office/officeart/2005/8/layout/matrix1"/>
    <dgm:cxn modelId="{ECC359B5-24D2-4EB2-934E-39EC91E3AAF9}" srcId="{069B20C2-B0D9-4347-A131-2F75D21CA8DE}" destId="{246AA23C-5526-4C2E-A47A-6DE8138BE5AF}" srcOrd="3" destOrd="0" parTransId="{5CDF1A80-918A-43D3-BB84-07DEE5D5790D}" sibTransId="{EB0C359F-951D-4AAD-97D5-2A9374B371D1}"/>
    <dgm:cxn modelId="{907B2A60-E788-47F4-B5CB-47F79F0FC6F1}" type="presOf" srcId="{EE6599C1-ED26-4EEF-AB25-87E346A2AE94}" destId="{253BBA47-1146-40C7-B027-D6C181B438AF}" srcOrd="0" destOrd="0" presId="urn:microsoft.com/office/officeart/2005/8/layout/matrix1"/>
    <dgm:cxn modelId="{4D085D79-F2FD-4BFC-803F-71C21898847A}" type="presOf" srcId="{246AA23C-5526-4C2E-A47A-6DE8138BE5AF}" destId="{1098E9B6-9C3A-485E-A886-4F3C2429D18E}" srcOrd="0" destOrd="0" presId="urn:microsoft.com/office/officeart/2005/8/layout/matrix1"/>
    <dgm:cxn modelId="{932C9C71-DB58-4242-92BB-D292E04A3249}" type="presParOf" srcId="{253BBA47-1146-40C7-B027-D6C181B438AF}" destId="{677287CF-4452-4DBC-86BE-88E63CB64AB5}" srcOrd="0" destOrd="0" presId="urn:microsoft.com/office/officeart/2005/8/layout/matrix1"/>
    <dgm:cxn modelId="{E15DC9F4-62CC-4604-91A1-F1DCDF0F86C2}" type="presParOf" srcId="{677287CF-4452-4DBC-86BE-88E63CB64AB5}" destId="{A06E3C89-04CA-48D0-8B26-8646FD062236}" srcOrd="0" destOrd="0" presId="urn:microsoft.com/office/officeart/2005/8/layout/matrix1"/>
    <dgm:cxn modelId="{CBA1799F-DD69-46FB-9E0A-CD7BB3ABE12D}" type="presParOf" srcId="{677287CF-4452-4DBC-86BE-88E63CB64AB5}" destId="{64758140-FCF4-4414-BF53-160559ED03B4}" srcOrd="1" destOrd="0" presId="urn:microsoft.com/office/officeart/2005/8/layout/matrix1"/>
    <dgm:cxn modelId="{542B1D78-ADA0-45E0-B368-25C6DBB012DE}" type="presParOf" srcId="{677287CF-4452-4DBC-86BE-88E63CB64AB5}" destId="{EAD8C94E-CCD0-4813-BD58-F612FE5BA6FE}" srcOrd="2" destOrd="0" presId="urn:microsoft.com/office/officeart/2005/8/layout/matrix1"/>
    <dgm:cxn modelId="{54232A92-BE2E-4966-AB6D-7DD072D566E5}" type="presParOf" srcId="{677287CF-4452-4DBC-86BE-88E63CB64AB5}" destId="{B8DDB2DE-0F09-4872-9CA5-356529ED2286}" srcOrd="3" destOrd="0" presId="urn:microsoft.com/office/officeart/2005/8/layout/matrix1"/>
    <dgm:cxn modelId="{9A5588B2-DB41-4516-B898-A7F49E917178}" type="presParOf" srcId="{677287CF-4452-4DBC-86BE-88E63CB64AB5}" destId="{306865F0-8DEE-4833-89A5-0637ABE1A3C3}" srcOrd="4" destOrd="0" presId="urn:microsoft.com/office/officeart/2005/8/layout/matrix1"/>
    <dgm:cxn modelId="{626AB1AF-9E31-4088-B259-889D9BBC4505}" type="presParOf" srcId="{677287CF-4452-4DBC-86BE-88E63CB64AB5}" destId="{10EA7F12-C0B0-4268-9ED2-53CCF09BAE4D}" srcOrd="5" destOrd="0" presId="urn:microsoft.com/office/officeart/2005/8/layout/matrix1"/>
    <dgm:cxn modelId="{8A605965-7771-46AC-A953-CF9731E31F5A}" type="presParOf" srcId="{677287CF-4452-4DBC-86BE-88E63CB64AB5}" destId="{1098E9B6-9C3A-485E-A886-4F3C2429D18E}" srcOrd="6" destOrd="0" presId="urn:microsoft.com/office/officeart/2005/8/layout/matrix1"/>
    <dgm:cxn modelId="{8B1B6059-AC4C-4DD2-BC7B-4FC1B8C3E7B2}" type="presParOf" srcId="{677287CF-4452-4DBC-86BE-88E63CB64AB5}" destId="{DA14D6AE-B559-442C-934A-4CFB7B3C52D1}" srcOrd="7" destOrd="0" presId="urn:microsoft.com/office/officeart/2005/8/layout/matrix1"/>
    <dgm:cxn modelId="{2AC275E3-EFA3-4D6B-A04B-4D0AB619FAF7}" type="presParOf" srcId="{253BBA47-1146-40C7-B027-D6C181B438AF}" destId="{D548FAF0-4132-43A7-AF0F-630635FBA711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62F62D-3FF6-4D44-9444-C6DEF97C547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D3F9B-B004-4617-8551-02A9536ADCBD}">
      <dgm:prSet phldrT="[Text]" custT="1"/>
      <dgm:spPr/>
      <dgm:t>
        <a:bodyPr/>
        <a:lstStyle/>
        <a:p>
          <a:r>
            <a:rPr lang="en-US" sz="1600" dirty="0" smtClean="0"/>
            <a:t>Quick Time to Market</a:t>
          </a:r>
          <a:endParaRPr lang="en-US" sz="1600" dirty="0"/>
        </a:p>
      </dgm:t>
    </dgm:pt>
    <dgm:pt modelId="{8F589982-098D-41DC-A498-AE4BD7A0C236}" type="parTrans" cxnId="{EF04AE7B-965F-4A18-BDBA-4FDF9EBA7B31}">
      <dgm:prSet/>
      <dgm:spPr/>
      <dgm:t>
        <a:bodyPr/>
        <a:lstStyle/>
        <a:p>
          <a:endParaRPr lang="en-US"/>
        </a:p>
      </dgm:t>
    </dgm:pt>
    <dgm:pt modelId="{D6F114F6-F129-4FFF-83D1-531131B25287}" type="sibTrans" cxnId="{EF04AE7B-965F-4A18-BDBA-4FDF9EBA7B31}">
      <dgm:prSet/>
      <dgm:spPr/>
      <dgm:t>
        <a:bodyPr/>
        <a:lstStyle/>
        <a:p>
          <a:endParaRPr lang="en-US"/>
        </a:p>
      </dgm:t>
    </dgm:pt>
    <dgm:pt modelId="{AC0995D8-548E-41CD-8016-D6D0C5A42726}">
      <dgm:prSet phldrT="[Text]" custT="1"/>
      <dgm:spPr/>
      <dgm:t>
        <a:bodyPr/>
        <a:lstStyle/>
        <a:p>
          <a:r>
            <a:rPr lang="en-US" sz="1600" dirty="0" smtClean="0"/>
            <a:t>Market Leading ROI</a:t>
          </a:r>
          <a:endParaRPr lang="en-US" sz="1600" dirty="0"/>
        </a:p>
      </dgm:t>
    </dgm:pt>
    <dgm:pt modelId="{3CC92DAF-AF7D-4A0B-89CC-6030248FA29F}" type="parTrans" cxnId="{E91E4FCB-4CB0-4122-92B8-E92F4CC3ACE4}">
      <dgm:prSet/>
      <dgm:spPr/>
      <dgm:t>
        <a:bodyPr/>
        <a:lstStyle/>
        <a:p>
          <a:endParaRPr lang="en-US"/>
        </a:p>
      </dgm:t>
    </dgm:pt>
    <dgm:pt modelId="{869F0D13-A7ED-4150-B1A1-6500775DDC2A}" type="sibTrans" cxnId="{E91E4FCB-4CB0-4122-92B8-E92F4CC3ACE4}">
      <dgm:prSet/>
      <dgm:spPr/>
      <dgm:t>
        <a:bodyPr/>
        <a:lstStyle/>
        <a:p>
          <a:endParaRPr lang="en-US"/>
        </a:p>
      </dgm:t>
    </dgm:pt>
    <dgm:pt modelId="{05CED0FF-1DD7-482F-9355-6969D6DDD200}">
      <dgm:prSet phldrT="[Text]" custT="1"/>
      <dgm:spPr/>
      <dgm:t>
        <a:bodyPr/>
        <a:lstStyle/>
        <a:p>
          <a:r>
            <a:rPr lang="en-US" sz="1600" dirty="0" smtClean="0"/>
            <a:t>Exceptional Customer Experience</a:t>
          </a:r>
          <a:endParaRPr lang="en-US" sz="1600" dirty="0"/>
        </a:p>
      </dgm:t>
    </dgm:pt>
    <dgm:pt modelId="{049182E4-87BC-42D3-9691-DA07DDDC10F5}" type="parTrans" cxnId="{E29D3CE7-2596-4FFF-A36E-B004D1DF8FCB}">
      <dgm:prSet/>
      <dgm:spPr/>
      <dgm:t>
        <a:bodyPr/>
        <a:lstStyle/>
        <a:p>
          <a:endParaRPr lang="en-US"/>
        </a:p>
      </dgm:t>
    </dgm:pt>
    <dgm:pt modelId="{819C7B2E-ADCB-4A27-8FF7-AD59C0EACA57}" type="sibTrans" cxnId="{E29D3CE7-2596-4FFF-A36E-B004D1DF8FCB}">
      <dgm:prSet/>
      <dgm:spPr/>
      <dgm:t>
        <a:bodyPr/>
        <a:lstStyle/>
        <a:p>
          <a:endParaRPr lang="en-US"/>
        </a:p>
      </dgm:t>
    </dgm:pt>
    <dgm:pt modelId="{BAF3E9C0-64DB-45F3-95CE-8DE82E9E4E1E}" type="pres">
      <dgm:prSet presAssocID="{4B62F62D-3FF6-4D44-9444-C6DEF97C54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D1309-3853-4D01-9058-1FFD55026BC1}" type="pres">
      <dgm:prSet presAssocID="{ED4D3F9B-B004-4617-8551-02A9536ADCBD}" presName="node" presStyleLbl="node1" presStyleIdx="0" presStyleCnt="3" custLinFactNeighborY="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03F5C-01AB-4DA5-A393-5251542726F3}" type="pres">
      <dgm:prSet presAssocID="{D6F114F6-F129-4FFF-83D1-531131B25287}" presName="sibTrans" presStyleCnt="0"/>
      <dgm:spPr/>
    </dgm:pt>
    <dgm:pt modelId="{E106CF53-0DB2-4FAD-AEC5-B17394893383}" type="pres">
      <dgm:prSet presAssocID="{AC0995D8-548E-41CD-8016-D6D0C5A42726}" presName="node" presStyleLbl="node1" presStyleIdx="1" presStyleCnt="3" custLinFactNeighborX="-335" custLinFactNeighborY="7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2E72-0AE0-4D1D-87C8-793662237ADA}" type="pres">
      <dgm:prSet presAssocID="{869F0D13-A7ED-4150-B1A1-6500775DDC2A}" presName="sibTrans" presStyleCnt="0"/>
      <dgm:spPr/>
    </dgm:pt>
    <dgm:pt modelId="{B72D54CE-DC68-45BC-99DA-02A0DF18A4D3}" type="pres">
      <dgm:prSet presAssocID="{05CED0FF-1DD7-482F-9355-6969D6DDD200}" presName="node" presStyleLbl="node1" presStyleIdx="2" presStyleCnt="3" custLinFactNeighborX="-335" custLinFactNeighborY="-5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7D5C8-29D0-4BD6-992E-9E5A7CCDC0A8}" type="presOf" srcId="{4B62F62D-3FF6-4D44-9444-C6DEF97C5477}" destId="{BAF3E9C0-64DB-45F3-95CE-8DE82E9E4E1E}" srcOrd="0" destOrd="0" presId="urn:microsoft.com/office/officeart/2005/8/layout/default"/>
    <dgm:cxn modelId="{EF04AE7B-965F-4A18-BDBA-4FDF9EBA7B31}" srcId="{4B62F62D-3FF6-4D44-9444-C6DEF97C5477}" destId="{ED4D3F9B-B004-4617-8551-02A9536ADCBD}" srcOrd="0" destOrd="0" parTransId="{8F589982-098D-41DC-A498-AE4BD7A0C236}" sibTransId="{D6F114F6-F129-4FFF-83D1-531131B25287}"/>
    <dgm:cxn modelId="{9DCA68F0-107E-4F85-AC85-F9ACAA571C12}" type="presOf" srcId="{05CED0FF-1DD7-482F-9355-6969D6DDD200}" destId="{B72D54CE-DC68-45BC-99DA-02A0DF18A4D3}" srcOrd="0" destOrd="0" presId="urn:microsoft.com/office/officeart/2005/8/layout/default"/>
    <dgm:cxn modelId="{E91E4FCB-4CB0-4122-92B8-E92F4CC3ACE4}" srcId="{4B62F62D-3FF6-4D44-9444-C6DEF97C5477}" destId="{AC0995D8-548E-41CD-8016-D6D0C5A42726}" srcOrd="1" destOrd="0" parTransId="{3CC92DAF-AF7D-4A0B-89CC-6030248FA29F}" sibTransId="{869F0D13-A7ED-4150-B1A1-6500775DDC2A}"/>
    <dgm:cxn modelId="{C55AC65E-A213-4BC5-9C13-F634A7967CA9}" type="presOf" srcId="{ED4D3F9B-B004-4617-8551-02A9536ADCBD}" destId="{533D1309-3853-4D01-9058-1FFD55026BC1}" srcOrd="0" destOrd="0" presId="urn:microsoft.com/office/officeart/2005/8/layout/default"/>
    <dgm:cxn modelId="{BFF099D8-4FEB-422A-9646-B686E615C9BB}" type="presOf" srcId="{AC0995D8-548E-41CD-8016-D6D0C5A42726}" destId="{E106CF53-0DB2-4FAD-AEC5-B17394893383}" srcOrd="0" destOrd="0" presId="urn:microsoft.com/office/officeart/2005/8/layout/default"/>
    <dgm:cxn modelId="{E29D3CE7-2596-4FFF-A36E-B004D1DF8FCB}" srcId="{4B62F62D-3FF6-4D44-9444-C6DEF97C5477}" destId="{05CED0FF-1DD7-482F-9355-6969D6DDD200}" srcOrd="2" destOrd="0" parTransId="{049182E4-87BC-42D3-9691-DA07DDDC10F5}" sibTransId="{819C7B2E-ADCB-4A27-8FF7-AD59C0EACA57}"/>
    <dgm:cxn modelId="{8724B307-86DF-4494-9170-F995B1E889DD}" type="presParOf" srcId="{BAF3E9C0-64DB-45F3-95CE-8DE82E9E4E1E}" destId="{533D1309-3853-4D01-9058-1FFD55026BC1}" srcOrd="0" destOrd="0" presId="urn:microsoft.com/office/officeart/2005/8/layout/default"/>
    <dgm:cxn modelId="{44309CD3-5CB7-4716-B3FE-A4CB5D2F37B8}" type="presParOf" srcId="{BAF3E9C0-64DB-45F3-95CE-8DE82E9E4E1E}" destId="{5EC03F5C-01AB-4DA5-A393-5251542726F3}" srcOrd="1" destOrd="0" presId="urn:microsoft.com/office/officeart/2005/8/layout/default"/>
    <dgm:cxn modelId="{1907EFAA-E561-42EF-B257-CED28A0FDF46}" type="presParOf" srcId="{BAF3E9C0-64DB-45F3-95CE-8DE82E9E4E1E}" destId="{E106CF53-0DB2-4FAD-AEC5-B17394893383}" srcOrd="2" destOrd="0" presId="urn:microsoft.com/office/officeart/2005/8/layout/default"/>
    <dgm:cxn modelId="{C328273C-3E2B-4AC5-8C3E-CB0F73E962BF}" type="presParOf" srcId="{BAF3E9C0-64DB-45F3-95CE-8DE82E9E4E1E}" destId="{522E2E72-0AE0-4D1D-87C8-793662237ADA}" srcOrd="3" destOrd="0" presId="urn:microsoft.com/office/officeart/2005/8/layout/default"/>
    <dgm:cxn modelId="{D1EBAD2F-501B-490D-AB2E-7E9D1F530D08}" type="presParOf" srcId="{BAF3E9C0-64DB-45F3-95CE-8DE82E9E4E1E}" destId="{B72D54CE-DC68-45BC-99DA-02A0DF18A4D3}" srcOrd="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901332-3D9E-496E-A06D-76DCD9577758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</dgm:pt>
    <dgm:pt modelId="{2A83B743-B602-4379-8F35-4BA2E6B7A5A9}">
      <dgm:prSet phldrT="[Text]"/>
      <dgm:spPr/>
      <dgm:t>
        <a:bodyPr/>
        <a:lstStyle/>
        <a:p>
          <a:r>
            <a:rPr lang="en-US" dirty="0" smtClean="0"/>
            <a:t>Pre-integrated</a:t>
          </a:r>
          <a:endParaRPr lang="en-US" dirty="0"/>
        </a:p>
      </dgm:t>
    </dgm:pt>
    <dgm:pt modelId="{3CAD38D4-CED0-4AD8-8EF8-16AF2D763096}" type="parTrans" cxnId="{EF3D5B8D-A9C5-489A-909C-E86D04CCF237}">
      <dgm:prSet/>
      <dgm:spPr/>
      <dgm:t>
        <a:bodyPr/>
        <a:lstStyle/>
        <a:p>
          <a:endParaRPr lang="en-US"/>
        </a:p>
      </dgm:t>
    </dgm:pt>
    <dgm:pt modelId="{52A98B52-5E76-4781-8769-4DA8CCAA6144}" type="sibTrans" cxnId="{EF3D5B8D-A9C5-489A-909C-E86D04CCF237}">
      <dgm:prSet/>
      <dgm:spPr/>
      <dgm:t>
        <a:bodyPr/>
        <a:lstStyle/>
        <a:p>
          <a:endParaRPr lang="en-US"/>
        </a:p>
      </dgm:t>
    </dgm:pt>
    <dgm:pt modelId="{B5110859-BDCE-407F-857D-75D4786DFA02}">
      <dgm:prSet phldrT="[Text]"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15C36E72-8ED1-45B0-A5E1-46CD5563BDA3}" type="parTrans" cxnId="{2AF40576-D9D4-4C58-960F-7CCD427BBA31}">
      <dgm:prSet/>
      <dgm:spPr/>
      <dgm:t>
        <a:bodyPr/>
        <a:lstStyle/>
        <a:p>
          <a:endParaRPr lang="en-US"/>
        </a:p>
      </dgm:t>
    </dgm:pt>
    <dgm:pt modelId="{05EFAF40-57C8-4FB1-8A97-3E5F5D77CE5C}" type="sibTrans" cxnId="{2AF40576-D9D4-4C58-960F-7CCD427BBA31}">
      <dgm:prSet/>
      <dgm:spPr/>
      <dgm:t>
        <a:bodyPr/>
        <a:lstStyle/>
        <a:p>
          <a:endParaRPr lang="en-US"/>
        </a:p>
      </dgm:t>
    </dgm:pt>
    <dgm:pt modelId="{E59579E1-A370-4363-9413-9B59A13AC442}">
      <dgm:prSet phldrT="[Text]"/>
      <dgm:spPr/>
      <dgm:t>
        <a:bodyPr/>
        <a:lstStyle/>
        <a:p>
          <a:r>
            <a:rPr lang="en-US" dirty="0" smtClean="0"/>
            <a:t>Scalable</a:t>
          </a:r>
          <a:endParaRPr lang="en-US" dirty="0"/>
        </a:p>
      </dgm:t>
    </dgm:pt>
    <dgm:pt modelId="{D809332A-DA76-405A-B56F-A79304EEADDB}" type="parTrans" cxnId="{3D6DCCA4-C01F-42EC-9BF4-0BA6C9ACC184}">
      <dgm:prSet/>
      <dgm:spPr/>
      <dgm:t>
        <a:bodyPr/>
        <a:lstStyle/>
        <a:p>
          <a:endParaRPr lang="en-US"/>
        </a:p>
      </dgm:t>
    </dgm:pt>
    <dgm:pt modelId="{D02C18C9-3F22-45DC-A807-BB7BCC63AA1A}" type="sibTrans" cxnId="{3D6DCCA4-C01F-42EC-9BF4-0BA6C9ACC184}">
      <dgm:prSet/>
      <dgm:spPr/>
      <dgm:t>
        <a:bodyPr/>
        <a:lstStyle/>
        <a:p>
          <a:endParaRPr lang="en-US"/>
        </a:p>
      </dgm:t>
    </dgm:pt>
    <dgm:pt modelId="{FD5144A4-5B4E-4F36-899E-FFB206D50BE1}">
      <dgm:prSet phldrT="[Text]"/>
      <dgm:spPr/>
      <dgm:t>
        <a:bodyPr/>
        <a:lstStyle/>
        <a:p>
          <a:r>
            <a:rPr lang="en-US" dirty="0" smtClean="0"/>
            <a:t>Convergent</a:t>
          </a:r>
          <a:endParaRPr lang="en-US" dirty="0"/>
        </a:p>
      </dgm:t>
    </dgm:pt>
    <dgm:pt modelId="{621463C3-7CA4-4FD4-AB24-C4B5436DC250}" type="parTrans" cxnId="{AB6802F0-13EC-423E-8482-8FEA849BFD85}">
      <dgm:prSet/>
      <dgm:spPr/>
      <dgm:t>
        <a:bodyPr/>
        <a:lstStyle/>
        <a:p>
          <a:endParaRPr lang="en-US"/>
        </a:p>
      </dgm:t>
    </dgm:pt>
    <dgm:pt modelId="{5BF52E87-1E09-43DF-A50D-0E9E36A4CB42}" type="sibTrans" cxnId="{AB6802F0-13EC-423E-8482-8FEA849BFD85}">
      <dgm:prSet/>
      <dgm:spPr/>
      <dgm:t>
        <a:bodyPr/>
        <a:lstStyle/>
        <a:p>
          <a:endParaRPr lang="en-US"/>
        </a:p>
      </dgm:t>
    </dgm:pt>
    <dgm:pt modelId="{D105F5D7-21DA-4052-9500-EF87FCDE005F}">
      <dgm:prSet phldrT="[Text]"/>
      <dgm:spPr/>
      <dgm:t>
        <a:bodyPr/>
        <a:lstStyle/>
        <a:p>
          <a:r>
            <a:rPr lang="en-US" dirty="0" smtClean="0"/>
            <a:t>Globally Deployed</a:t>
          </a:r>
          <a:endParaRPr lang="en-US" dirty="0"/>
        </a:p>
      </dgm:t>
    </dgm:pt>
    <dgm:pt modelId="{BD8CE432-C258-4BAF-AF5D-8F1C3DA3FA67}" type="parTrans" cxnId="{BB8059D5-9B1D-48B9-8415-57BE7B5015B7}">
      <dgm:prSet/>
      <dgm:spPr/>
      <dgm:t>
        <a:bodyPr/>
        <a:lstStyle/>
        <a:p>
          <a:endParaRPr lang="en-US"/>
        </a:p>
      </dgm:t>
    </dgm:pt>
    <dgm:pt modelId="{5948F94A-5C88-4FA4-833C-25FE1CA45727}" type="sibTrans" cxnId="{BB8059D5-9B1D-48B9-8415-57BE7B5015B7}">
      <dgm:prSet/>
      <dgm:spPr/>
      <dgm:t>
        <a:bodyPr/>
        <a:lstStyle/>
        <a:p>
          <a:endParaRPr lang="en-US"/>
        </a:p>
      </dgm:t>
    </dgm:pt>
    <dgm:pt modelId="{2B9A52F3-B8CC-4C06-AE0E-750F9CFA291A}">
      <dgm:prSet phldrT="[Text]"/>
      <dgm:spPr/>
      <dgm:t>
        <a:bodyPr/>
        <a:lstStyle/>
        <a:p>
          <a:r>
            <a:rPr lang="en-US" dirty="0" smtClean="0"/>
            <a:t>Industry’s only solution pre-integrated with best-in-class applications: Siebel CRM</a:t>
          </a:r>
          <a:r>
            <a:rPr lang="en-US" smtClean="0"/>
            <a:t>, Oracle Communications OSM, Oracle E-Business Suite, Oracle Enterprise Manager, Oracle BI, HPOV etc.</a:t>
          </a:r>
          <a:endParaRPr lang="en-US" dirty="0"/>
        </a:p>
      </dgm:t>
    </dgm:pt>
    <dgm:pt modelId="{532231D1-08BB-4947-AFC4-19116246A97E}" type="parTrans" cxnId="{B9133708-5F98-4FFC-A0D1-DA57BCA7E6D6}">
      <dgm:prSet/>
      <dgm:spPr/>
      <dgm:t>
        <a:bodyPr/>
        <a:lstStyle/>
        <a:p>
          <a:endParaRPr lang="en-US"/>
        </a:p>
      </dgm:t>
    </dgm:pt>
    <dgm:pt modelId="{1AEBD517-028B-415F-8AFF-72C59193B682}" type="sibTrans" cxnId="{B9133708-5F98-4FFC-A0D1-DA57BCA7E6D6}">
      <dgm:prSet/>
      <dgm:spPr/>
      <dgm:t>
        <a:bodyPr/>
        <a:lstStyle/>
        <a:p>
          <a:endParaRPr lang="en-US"/>
        </a:p>
      </dgm:t>
    </dgm:pt>
    <dgm:pt modelId="{C2BEA7D4-1E8E-414A-8EBB-43FEA22D2861}">
      <dgm:prSet phldrT="[Text]"/>
      <dgm:spPr/>
      <dgm:t>
        <a:bodyPr/>
        <a:lstStyle/>
        <a:p>
          <a:r>
            <a:rPr lang="en-US" dirty="0" smtClean="0"/>
            <a:t>Open data model, open API, standards-based, and SOA-enabled</a:t>
          </a:r>
          <a:endParaRPr lang="en-US" dirty="0"/>
        </a:p>
      </dgm:t>
    </dgm:pt>
    <dgm:pt modelId="{CA835998-1B98-443A-8516-C4E328421D74}" type="parTrans" cxnId="{14761875-8F43-434F-8242-A23587FAB9F7}">
      <dgm:prSet/>
      <dgm:spPr/>
      <dgm:t>
        <a:bodyPr/>
        <a:lstStyle/>
        <a:p>
          <a:endParaRPr lang="en-US"/>
        </a:p>
      </dgm:t>
    </dgm:pt>
    <dgm:pt modelId="{E6180C33-2E31-48B1-8940-CEE2982BCE77}" type="sibTrans" cxnId="{14761875-8F43-434F-8242-A23587FAB9F7}">
      <dgm:prSet/>
      <dgm:spPr/>
      <dgm:t>
        <a:bodyPr/>
        <a:lstStyle/>
        <a:p>
          <a:endParaRPr lang="en-US"/>
        </a:p>
      </dgm:t>
    </dgm:pt>
    <dgm:pt modelId="{F2657CB2-4D3C-464D-9F92-DDD94019D853}">
      <dgm:prSet phldrT="[Text]"/>
      <dgm:spPr/>
      <dgm:t>
        <a:bodyPr/>
        <a:lstStyle/>
        <a:p>
          <a:r>
            <a:rPr lang="en-US" dirty="0" smtClean="0"/>
            <a:t>Multi-database and multi-schema architecture</a:t>
          </a:r>
          <a:endParaRPr lang="en-US" dirty="0"/>
        </a:p>
      </dgm:t>
    </dgm:pt>
    <dgm:pt modelId="{C984131F-E343-4723-8465-056D4AEBF1D1}" type="parTrans" cxnId="{0481B307-A988-424E-BFE8-88C351D9BD08}">
      <dgm:prSet/>
      <dgm:spPr/>
      <dgm:t>
        <a:bodyPr/>
        <a:lstStyle/>
        <a:p>
          <a:endParaRPr lang="en-US"/>
        </a:p>
      </dgm:t>
    </dgm:pt>
    <dgm:pt modelId="{ED7F5D18-D8B6-43FE-88B6-AA4408FFD277}" type="sibTrans" cxnId="{0481B307-A988-424E-BFE8-88C351D9BD08}">
      <dgm:prSet/>
      <dgm:spPr/>
      <dgm:t>
        <a:bodyPr/>
        <a:lstStyle/>
        <a:p>
          <a:endParaRPr lang="en-US"/>
        </a:p>
      </dgm:t>
    </dgm:pt>
    <dgm:pt modelId="{52D0ECB6-5642-4829-8C6C-DC8CBB39D8A1}">
      <dgm:prSet phldrT="[Text]"/>
      <dgm:spPr/>
      <dgm:t>
        <a:bodyPr/>
        <a:lstStyle/>
        <a:p>
          <a:r>
            <a:rPr lang="en-US" dirty="0" smtClean="0"/>
            <a:t>On-line/off-line charging on a single platform with built-in high availability architecture</a:t>
          </a:r>
          <a:endParaRPr lang="en-US" dirty="0"/>
        </a:p>
      </dgm:t>
    </dgm:pt>
    <dgm:pt modelId="{379073D0-8436-46DD-BCD0-F4E0D8016914}" type="parTrans" cxnId="{61E10AC9-3BC6-4CAC-9BBE-65FEEA965713}">
      <dgm:prSet/>
      <dgm:spPr/>
      <dgm:t>
        <a:bodyPr/>
        <a:lstStyle/>
        <a:p>
          <a:endParaRPr lang="en-US"/>
        </a:p>
      </dgm:t>
    </dgm:pt>
    <dgm:pt modelId="{DA93604E-6904-4FBE-8900-3B3B98BFE6B4}" type="sibTrans" cxnId="{61E10AC9-3BC6-4CAC-9BBE-65FEEA965713}">
      <dgm:prSet/>
      <dgm:spPr/>
      <dgm:t>
        <a:bodyPr/>
        <a:lstStyle/>
        <a:p>
          <a:endParaRPr lang="en-US"/>
        </a:p>
      </dgm:t>
    </dgm:pt>
    <dgm:pt modelId="{3E389A7F-D06F-4871-BDB7-54FEEAB2E230}">
      <dgm:prSet phldrT="[Text]"/>
      <dgm:spPr/>
      <dgm:t>
        <a:bodyPr/>
        <a:lstStyle/>
        <a:p>
          <a:r>
            <a:rPr lang="en-US" dirty="0" smtClean="0"/>
            <a:t>Out-of-the-box languages (including double-byte) and currencies allow seamless deployments across different countries</a:t>
          </a:r>
          <a:endParaRPr lang="en-US" dirty="0"/>
        </a:p>
      </dgm:t>
    </dgm:pt>
    <dgm:pt modelId="{A6EEDA2D-7741-4191-A5F7-281C16B28FC1}" type="parTrans" cxnId="{B71B0F5D-6770-49D5-B34A-ACBD80FF0860}">
      <dgm:prSet/>
      <dgm:spPr/>
      <dgm:t>
        <a:bodyPr/>
        <a:lstStyle/>
        <a:p>
          <a:endParaRPr lang="en-US"/>
        </a:p>
      </dgm:t>
    </dgm:pt>
    <dgm:pt modelId="{8CED453B-B26F-4694-9A74-AFB8B49CDD88}" type="sibTrans" cxnId="{B71B0F5D-6770-49D5-B34A-ACBD80FF0860}">
      <dgm:prSet/>
      <dgm:spPr/>
      <dgm:t>
        <a:bodyPr/>
        <a:lstStyle/>
        <a:p>
          <a:endParaRPr lang="en-US"/>
        </a:p>
      </dgm:t>
    </dgm:pt>
    <dgm:pt modelId="{FFDD211A-AD3E-48D6-A81E-7AD51496F728}" type="pres">
      <dgm:prSet presAssocID="{D6901332-3D9E-496E-A06D-76DCD9577758}" presName="linearFlow" presStyleCnt="0">
        <dgm:presLayoutVars>
          <dgm:dir/>
          <dgm:animLvl val="lvl"/>
          <dgm:resizeHandles val="exact"/>
        </dgm:presLayoutVars>
      </dgm:prSet>
      <dgm:spPr/>
    </dgm:pt>
    <dgm:pt modelId="{DADC3FE6-2AA8-4575-8D9C-FCB9960E41A3}" type="pres">
      <dgm:prSet presAssocID="{2A83B743-B602-4379-8F35-4BA2E6B7A5A9}" presName="composite" presStyleCnt="0"/>
      <dgm:spPr/>
    </dgm:pt>
    <dgm:pt modelId="{3F80D4C9-D7DC-4FBD-AAED-35617879E63E}" type="pres">
      <dgm:prSet presAssocID="{2A83B743-B602-4379-8F35-4BA2E6B7A5A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60C8-7A07-4F8B-BAC2-176C8052EDE4}" type="pres">
      <dgm:prSet presAssocID="{2A83B743-B602-4379-8F35-4BA2E6B7A5A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F46D-E7FC-4720-878F-09D0A796E9C3}" type="pres">
      <dgm:prSet presAssocID="{52A98B52-5E76-4781-8769-4DA8CCAA6144}" presName="sp" presStyleCnt="0"/>
      <dgm:spPr/>
    </dgm:pt>
    <dgm:pt modelId="{A1C09D90-1E95-4FEF-B825-9233EEB63527}" type="pres">
      <dgm:prSet presAssocID="{B5110859-BDCE-407F-857D-75D4786DFA02}" presName="composite" presStyleCnt="0"/>
      <dgm:spPr/>
    </dgm:pt>
    <dgm:pt modelId="{F7214622-E897-4E68-B837-B6944804B527}" type="pres">
      <dgm:prSet presAssocID="{B5110859-BDCE-407F-857D-75D4786DFA0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642F4-32F6-4FCA-856D-D69FFD704702}" type="pres">
      <dgm:prSet presAssocID="{B5110859-BDCE-407F-857D-75D4786DFA0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F6F6D-9B1F-4C73-A2E4-716B4B5D979C}" type="pres">
      <dgm:prSet presAssocID="{05EFAF40-57C8-4FB1-8A97-3E5F5D77CE5C}" presName="sp" presStyleCnt="0"/>
      <dgm:spPr/>
    </dgm:pt>
    <dgm:pt modelId="{1A5F2E8E-9A1E-43C9-970D-7CEF26705D6B}" type="pres">
      <dgm:prSet presAssocID="{E59579E1-A370-4363-9413-9B59A13AC442}" presName="composite" presStyleCnt="0"/>
      <dgm:spPr/>
    </dgm:pt>
    <dgm:pt modelId="{E04CA88A-0437-4E4F-91DC-4075B13F9223}" type="pres">
      <dgm:prSet presAssocID="{E59579E1-A370-4363-9413-9B59A13AC4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D1622-2C10-4821-AEDF-3B63137A9687}" type="pres">
      <dgm:prSet presAssocID="{E59579E1-A370-4363-9413-9B59A13AC44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2B925-C6A5-40FE-83E8-1E18B8D2D3F9}" type="pres">
      <dgm:prSet presAssocID="{D02C18C9-3F22-45DC-A807-BB7BCC63AA1A}" presName="sp" presStyleCnt="0"/>
      <dgm:spPr/>
    </dgm:pt>
    <dgm:pt modelId="{D7CFD017-1F0B-43C9-936F-68152BF60B09}" type="pres">
      <dgm:prSet presAssocID="{FD5144A4-5B4E-4F36-899E-FFB206D50BE1}" presName="composite" presStyleCnt="0"/>
      <dgm:spPr/>
    </dgm:pt>
    <dgm:pt modelId="{6AABCC3A-90A7-41C6-A04E-ACCBDE34C5BB}" type="pres">
      <dgm:prSet presAssocID="{FD5144A4-5B4E-4F36-899E-FFB206D50BE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49E63-1481-4982-B39C-66EE721083E6}" type="pres">
      <dgm:prSet presAssocID="{FD5144A4-5B4E-4F36-899E-FFB206D50BE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99364-EC23-4BD1-AD79-AC4F961A683D}" type="pres">
      <dgm:prSet presAssocID="{5BF52E87-1E09-43DF-A50D-0E9E36A4CB42}" presName="sp" presStyleCnt="0"/>
      <dgm:spPr/>
    </dgm:pt>
    <dgm:pt modelId="{652E8420-E092-4E2C-B725-996D49750FBD}" type="pres">
      <dgm:prSet presAssocID="{D105F5D7-21DA-4052-9500-EF87FCDE005F}" presName="composite" presStyleCnt="0"/>
      <dgm:spPr/>
    </dgm:pt>
    <dgm:pt modelId="{DAEB7B35-C0F5-45CB-9224-043F2B457368}" type="pres">
      <dgm:prSet presAssocID="{D105F5D7-21DA-4052-9500-EF87FCDE005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E7679-BB56-4389-AF4E-EB98F2A2914A}" type="pres">
      <dgm:prSet presAssocID="{D105F5D7-21DA-4052-9500-EF87FCDE005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1B307-A988-424E-BFE8-88C351D9BD08}" srcId="{E59579E1-A370-4363-9413-9B59A13AC442}" destId="{F2657CB2-4D3C-464D-9F92-DDD94019D853}" srcOrd="0" destOrd="0" parTransId="{C984131F-E343-4723-8465-056D4AEBF1D1}" sibTransId="{ED7F5D18-D8B6-43FE-88B6-AA4408FFD277}"/>
    <dgm:cxn modelId="{BB8059D5-9B1D-48B9-8415-57BE7B5015B7}" srcId="{D6901332-3D9E-496E-A06D-76DCD9577758}" destId="{D105F5D7-21DA-4052-9500-EF87FCDE005F}" srcOrd="4" destOrd="0" parTransId="{BD8CE432-C258-4BAF-AF5D-8F1C3DA3FA67}" sibTransId="{5948F94A-5C88-4FA4-833C-25FE1CA45727}"/>
    <dgm:cxn modelId="{BA97589A-A26B-4346-B34F-7BF0C809F4D3}" type="presOf" srcId="{D6901332-3D9E-496E-A06D-76DCD9577758}" destId="{FFDD211A-AD3E-48D6-A81E-7AD51496F728}" srcOrd="0" destOrd="0" presId="urn:microsoft.com/office/officeart/2005/8/layout/chevron2"/>
    <dgm:cxn modelId="{B9133708-5F98-4FFC-A0D1-DA57BCA7E6D6}" srcId="{2A83B743-B602-4379-8F35-4BA2E6B7A5A9}" destId="{2B9A52F3-B8CC-4C06-AE0E-750F9CFA291A}" srcOrd="0" destOrd="0" parTransId="{532231D1-08BB-4947-AFC4-19116246A97E}" sibTransId="{1AEBD517-028B-415F-8AFF-72C59193B682}"/>
    <dgm:cxn modelId="{B71B0F5D-6770-49D5-B34A-ACBD80FF0860}" srcId="{D105F5D7-21DA-4052-9500-EF87FCDE005F}" destId="{3E389A7F-D06F-4871-BDB7-54FEEAB2E230}" srcOrd="0" destOrd="0" parTransId="{A6EEDA2D-7741-4191-A5F7-281C16B28FC1}" sibTransId="{8CED453B-B26F-4694-9A74-AFB8B49CDD88}"/>
    <dgm:cxn modelId="{14761875-8F43-434F-8242-A23587FAB9F7}" srcId="{B5110859-BDCE-407F-857D-75D4786DFA02}" destId="{C2BEA7D4-1E8E-414A-8EBB-43FEA22D2861}" srcOrd="0" destOrd="0" parTransId="{CA835998-1B98-443A-8516-C4E328421D74}" sibTransId="{E6180C33-2E31-48B1-8940-CEE2982BCE77}"/>
    <dgm:cxn modelId="{C14AFE18-CB63-4FBA-A88F-7030CE934343}" type="presOf" srcId="{B5110859-BDCE-407F-857D-75D4786DFA02}" destId="{F7214622-E897-4E68-B837-B6944804B527}" srcOrd="0" destOrd="0" presId="urn:microsoft.com/office/officeart/2005/8/layout/chevron2"/>
    <dgm:cxn modelId="{3D6DCCA4-C01F-42EC-9BF4-0BA6C9ACC184}" srcId="{D6901332-3D9E-496E-A06D-76DCD9577758}" destId="{E59579E1-A370-4363-9413-9B59A13AC442}" srcOrd="2" destOrd="0" parTransId="{D809332A-DA76-405A-B56F-A79304EEADDB}" sibTransId="{D02C18C9-3F22-45DC-A807-BB7BCC63AA1A}"/>
    <dgm:cxn modelId="{7178A4E7-40AF-43AF-967C-FD44DA736660}" type="presOf" srcId="{2A83B743-B602-4379-8F35-4BA2E6B7A5A9}" destId="{3F80D4C9-D7DC-4FBD-AAED-35617879E63E}" srcOrd="0" destOrd="0" presId="urn:microsoft.com/office/officeart/2005/8/layout/chevron2"/>
    <dgm:cxn modelId="{94B76FD9-B7F1-4AF7-9D10-105001FB6D2C}" type="presOf" srcId="{FD5144A4-5B4E-4F36-899E-FFB206D50BE1}" destId="{6AABCC3A-90A7-41C6-A04E-ACCBDE34C5BB}" srcOrd="0" destOrd="0" presId="urn:microsoft.com/office/officeart/2005/8/layout/chevron2"/>
    <dgm:cxn modelId="{0D65872F-5DB2-4861-B5F9-02449A0CCA89}" type="presOf" srcId="{F2657CB2-4D3C-464D-9F92-DDD94019D853}" destId="{EACD1622-2C10-4821-AEDF-3B63137A9687}" srcOrd="0" destOrd="0" presId="urn:microsoft.com/office/officeart/2005/8/layout/chevron2"/>
    <dgm:cxn modelId="{F69B449F-3FC1-4472-B50A-DD172C077ECE}" type="presOf" srcId="{C2BEA7D4-1E8E-414A-8EBB-43FEA22D2861}" destId="{BE1642F4-32F6-4FCA-856D-D69FFD704702}" srcOrd="0" destOrd="0" presId="urn:microsoft.com/office/officeart/2005/8/layout/chevron2"/>
    <dgm:cxn modelId="{2AF40576-D9D4-4C58-960F-7CCD427BBA31}" srcId="{D6901332-3D9E-496E-A06D-76DCD9577758}" destId="{B5110859-BDCE-407F-857D-75D4786DFA02}" srcOrd="1" destOrd="0" parTransId="{15C36E72-8ED1-45B0-A5E1-46CD5563BDA3}" sibTransId="{05EFAF40-57C8-4FB1-8A97-3E5F5D77CE5C}"/>
    <dgm:cxn modelId="{8C069E22-4C28-42BA-A9A3-B64333953B6A}" type="presOf" srcId="{E59579E1-A370-4363-9413-9B59A13AC442}" destId="{E04CA88A-0437-4E4F-91DC-4075B13F9223}" srcOrd="0" destOrd="0" presId="urn:microsoft.com/office/officeart/2005/8/layout/chevron2"/>
    <dgm:cxn modelId="{0684465D-E2A9-40DB-BF60-3A61C878FBF4}" type="presOf" srcId="{2B9A52F3-B8CC-4C06-AE0E-750F9CFA291A}" destId="{B67660C8-7A07-4F8B-BAC2-176C8052EDE4}" srcOrd="0" destOrd="0" presId="urn:microsoft.com/office/officeart/2005/8/layout/chevron2"/>
    <dgm:cxn modelId="{EF3D5B8D-A9C5-489A-909C-E86D04CCF237}" srcId="{D6901332-3D9E-496E-A06D-76DCD9577758}" destId="{2A83B743-B602-4379-8F35-4BA2E6B7A5A9}" srcOrd="0" destOrd="0" parTransId="{3CAD38D4-CED0-4AD8-8EF8-16AF2D763096}" sibTransId="{52A98B52-5E76-4781-8769-4DA8CCAA6144}"/>
    <dgm:cxn modelId="{AB6802F0-13EC-423E-8482-8FEA849BFD85}" srcId="{D6901332-3D9E-496E-A06D-76DCD9577758}" destId="{FD5144A4-5B4E-4F36-899E-FFB206D50BE1}" srcOrd="3" destOrd="0" parTransId="{621463C3-7CA4-4FD4-AB24-C4B5436DC250}" sibTransId="{5BF52E87-1E09-43DF-A50D-0E9E36A4CB42}"/>
    <dgm:cxn modelId="{658299A2-012D-4930-A3E0-6F6AB09A5B15}" type="presOf" srcId="{3E389A7F-D06F-4871-BDB7-54FEEAB2E230}" destId="{0BBE7679-BB56-4389-AF4E-EB98F2A2914A}" srcOrd="0" destOrd="0" presId="urn:microsoft.com/office/officeart/2005/8/layout/chevron2"/>
    <dgm:cxn modelId="{1E7CFD00-F6BD-489C-8951-7541CE8891B0}" type="presOf" srcId="{D105F5D7-21DA-4052-9500-EF87FCDE005F}" destId="{DAEB7B35-C0F5-45CB-9224-043F2B457368}" srcOrd="0" destOrd="0" presId="urn:microsoft.com/office/officeart/2005/8/layout/chevron2"/>
    <dgm:cxn modelId="{A05A765A-9548-4AAB-8478-FC41A90924FB}" type="presOf" srcId="{52D0ECB6-5642-4829-8C6C-DC8CBB39D8A1}" destId="{4EF49E63-1481-4982-B39C-66EE721083E6}" srcOrd="0" destOrd="0" presId="urn:microsoft.com/office/officeart/2005/8/layout/chevron2"/>
    <dgm:cxn modelId="{61E10AC9-3BC6-4CAC-9BBE-65FEEA965713}" srcId="{FD5144A4-5B4E-4F36-899E-FFB206D50BE1}" destId="{52D0ECB6-5642-4829-8C6C-DC8CBB39D8A1}" srcOrd="0" destOrd="0" parTransId="{379073D0-8436-46DD-BCD0-F4E0D8016914}" sibTransId="{DA93604E-6904-4FBE-8900-3B3B98BFE6B4}"/>
    <dgm:cxn modelId="{543DA579-B538-436D-97FE-E5F5902F7BE4}" type="presParOf" srcId="{FFDD211A-AD3E-48D6-A81E-7AD51496F728}" destId="{DADC3FE6-2AA8-4575-8D9C-FCB9960E41A3}" srcOrd="0" destOrd="0" presId="urn:microsoft.com/office/officeart/2005/8/layout/chevron2"/>
    <dgm:cxn modelId="{C9ED452C-FC1B-4384-BAFB-FB65629147B4}" type="presParOf" srcId="{DADC3FE6-2AA8-4575-8D9C-FCB9960E41A3}" destId="{3F80D4C9-D7DC-4FBD-AAED-35617879E63E}" srcOrd="0" destOrd="0" presId="urn:microsoft.com/office/officeart/2005/8/layout/chevron2"/>
    <dgm:cxn modelId="{DC0557DA-40A4-4410-A191-71852CC7C428}" type="presParOf" srcId="{DADC3FE6-2AA8-4575-8D9C-FCB9960E41A3}" destId="{B67660C8-7A07-4F8B-BAC2-176C8052EDE4}" srcOrd="1" destOrd="0" presId="urn:microsoft.com/office/officeart/2005/8/layout/chevron2"/>
    <dgm:cxn modelId="{07DCA22E-49D5-457E-A933-0FDD31444B48}" type="presParOf" srcId="{FFDD211A-AD3E-48D6-A81E-7AD51496F728}" destId="{4540F46D-E7FC-4720-878F-09D0A796E9C3}" srcOrd="1" destOrd="0" presId="urn:microsoft.com/office/officeart/2005/8/layout/chevron2"/>
    <dgm:cxn modelId="{0E34BEB5-6B7F-43AE-9205-CB8091F21848}" type="presParOf" srcId="{FFDD211A-AD3E-48D6-A81E-7AD51496F728}" destId="{A1C09D90-1E95-4FEF-B825-9233EEB63527}" srcOrd="2" destOrd="0" presId="urn:microsoft.com/office/officeart/2005/8/layout/chevron2"/>
    <dgm:cxn modelId="{154AD2C6-0292-417C-A038-432AD9119003}" type="presParOf" srcId="{A1C09D90-1E95-4FEF-B825-9233EEB63527}" destId="{F7214622-E897-4E68-B837-B6944804B527}" srcOrd="0" destOrd="0" presId="urn:microsoft.com/office/officeart/2005/8/layout/chevron2"/>
    <dgm:cxn modelId="{3ACC5E68-CAD7-41FA-8923-DBBC1EC40D96}" type="presParOf" srcId="{A1C09D90-1E95-4FEF-B825-9233EEB63527}" destId="{BE1642F4-32F6-4FCA-856D-D69FFD704702}" srcOrd="1" destOrd="0" presId="urn:microsoft.com/office/officeart/2005/8/layout/chevron2"/>
    <dgm:cxn modelId="{84A83AA0-5949-4240-AAD8-DBAF527BC61D}" type="presParOf" srcId="{FFDD211A-AD3E-48D6-A81E-7AD51496F728}" destId="{737F6F6D-9B1F-4C73-A2E4-716B4B5D979C}" srcOrd="3" destOrd="0" presId="urn:microsoft.com/office/officeart/2005/8/layout/chevron2"/>
    <dgm:cxn modelId="{E0494D6C-AFA9-425E-B06B-153B9E5EAB01}" type="presParOf" srcId="{FFDD211A-AD3E-48D6-A81E-7AD51496F728}" destId="{1A5F2E8E-9A1E-43C9-970D-7CEF26705D6B}" srcOrd="4" destOrd="0" presId="urn:microsoft.com/office/officeart/2005/8/layout/chevron2"/>
    <dgm:cxn modelId="{B72EC125-A988-4949-AADE-50536FAA1F43}" type="presParOf" srcId="{1A5F2E8E-9A1E-43C9-970D-7CEF26705D6B}" destId="{E04CA88A-0437-4E4F-91DC-4075B13F9223}" srcOrd="0" destOrd="0" presId="urn:microsoft.com/office/officeart/2005/8/layout/chevron2"/>
    <dgm:cxn modelId="{2DBE6BB6-A9E0-4877-B3F9-88BF7D42952F}" type="presParOf" srcId="{1A5F2E8E-9A1E-43C9-970D-7CEF26705D6B}" destId="{EACD1622-2C10-4821-AEDF-3B63137A9687}" srcOrd="1" destOrd="0" presId="urn:microsoft.com/office/officeart/2005/8/layout/chevron2"/>
    <dgm:cxn modelId="{49F83FF7-05FE-4EE4-88F2-21A4A9D4F5BA}" type="presParOf" srcId="{FFDD211A-AD3E-48D6-A81E-7AD51496F728}" destId="{F2D2B925-C6A5-40FE-83E8-1E18B8D2D3F9}" srcOrd="5" destOrd="0" presId="urn:microsoft.com/office/officeart/2005/8/layout/chevron2"/>
    <dgm:cxn modelId="{63843495-5C58-4F09-9120-80E9DE5A78CD}" type="presParOf" srcId="{FFDD211A-AD3E-48D6-A81E-7AD51496F728}" destId="{D7CFD017-1F0B-43C9-936F-68152BF60B09}" srcOrd="6" destOrd="0" presId="urn:microsoft.com/office/officeart/2005/8/layout/chevron2"/>
    <dgm:cxn modelId="{47CD5F45-5634-4753-9AE0-36A38EE76AF3}" type="presParOf" srcId="{D7CFD017-1F0B-43C9-936F-68152BF60B09}" destId="{6AABCC3A-90A7-41C6-A04E-ACCBDE34C5BB}" srcOrd="0" destOrd="0" presId="urn:microsoft.com/office/officeart/2005/8/layout/chevron2"/>
    <dgm:cxn modelId="{198F3D5C-6DD6-4AB6-A827-19FFCBF2F1F8}" type="presParOf" srcId="{D7CFD017-1F0B-43C9-936F-68152BF60B09}" destId="{4EF49E63-1481-4982-B39C-66EE721083E6}" srcOrd="1" destOrd="0" presId="urn:microsoft.com/office/officeart/2005/8/layout/chevron2"/>
    <dgm:cxn modelId="{9D283ACF-8135-48A2-A30E-3E3E4F811BC9}" type="presParOf" srcId="{FFDD211A-AD3E-48D6-A81E-7AD51496F728}" destId="{82699364-EC23-4BD1-AD79-AC4F961A683D}" srcOrd="7" destOrd="0" presId="urn:microsoft.com/office/officeart/2005/8/layout/chevron2"/>
    <dgm:cxn modelId="{72273BDD-7CE8-4BDC-BCD2-78A43ECE09CF}" type="presParOf" srcId="{FFDD211A-AD3E-48D6-A81E-7AD51496F728}" destId="{652E8420-E092-4E2C-B725-996D49750FBD}" srcOrd="8" destOrd="0" presId="urn:microsoft.com/office/officeart/2005/8/layout/chevron2"/>
    <dgm:cxn modelId="{0B004AD2-2209-4FFB-AB15-F229DDBDCCFD}" type="presParOf" srcId="{652E8420-E092-4E2C-B725-996D49750FBD}" destId="{DAEB7B35-C0F5-45CB-9224-043F2B457368}" srcOrd="0" destOrd="0" presId="urn:microsoft.com/office/officeart/2005/8/layout/chevron2"/>
    <dgm:cxn modelId="{0943694E-08ED-439C-8F65-EDF44EF76DB8}" type="presParOf" srcId="{652E8420-E092-4E2C-B725-996D49750FBD}" destId="{0BBE7679-BB56-4389-AF4E-EB98F2A2914A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E62F03-9BD6-4A6D-A34C-CD7AA687A6F2}" type="doc">
      <dgm:prSet loTypeId="urn:microsoft.com/office/officeart/2005/8/layout/h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8EF55B-2DFD-4C34-B1B0-2C19C10BC7B5}">
      <dgm:prSet phldrT="[Text]" custT="1"/>
      <dgm:spPr>
        <a:solidFill>
          <a:srgbClr val="FF000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US" sz="3600" dirty="0" smtClean="0"/>
            <a:t>Key Business Enablers</a:t>
          </a:r>
          <a:endParaRPr lang="en-US" sz="3600" dirty="0"/>
        </a:p>
      </dgm:t>
    </dgm:pt>
    <dgm:pt modelId="{B46B53B4-10FF-456D-994A-FB9FB5EF0650}" type="parTrans" cxnId="{FBE04723-9155-49CF-9764-B6DA6A792298}">
      <dgm:prSet/>
      <dgm:spPr/>
      <dgm:t>
        <a:bodyPr/>
        <a:lstStyle/>
        <a:p>
          <a:endParaRPr lang="en-US"/>
        </a:p>
      </dgm:t>
    </dgm:pt>
    <dgm:pt modelId="{1D898872-9320-4B9E-9652-B8E0235D44B0}" type="sibTrans" cxnId="{FBE04723-9155-49CF-9764-B6DA6A792298}">
      <dgm:prSet/>
      <dgm:spPr/>
      <dgm:t>
        <a:bodyPr/>
        <a:lstStyle/>
        <a:p>
          <a:endParaRPr lang="en-US"/>
        </a:p>
      </dgm:t>
    </dgm:pt>
    <dgm:pt modelId="{B3797EC0-0DE8-4332-8ABA-2A2119002FB7}">
      <dgm:prSet phldrT="[Text]" custT="1"/>
      <dgm:spPr/>
      <dgm:t>
        <a:bodyPr/>
        <a:lstStyle/>
        <a:p>
          <a:r>
            <a:rPr lang="en-US" sz="1600" dirty="0" smtClean="0"/>
            <a:t>Pricing</a:t>
          </a:r>
        </a:p>
        <a:p>
          <a:r>
            <a:rPr lang="en-US" sz="1600" dirty="0" smtClean="0"/>
            <a:t>Flexibility</a:t>
          </a:r>
          <a:endParaRPr lang="en-US" sz="1600" dirty="0"/>
        </a:p>
      </dgm:t>
    </dgm:pt>
    <dgm:pt modelId="{61C36086-C76F-48C6-80A4-BDA953E0B2E9}" type="parTrans" cxnId="{FAAE406F-EFD8-4884-BE74-DD685475463E}">
      <dgm:prSet/>
      <dgm:spPr/>
      <dgm:t>
        <a:bodyPr/>
        <a:lstStyle/>
        <a:p>
          <a:endParaRPr lang="en-US"/>
        </a:p>
      </dgm:t>
    </dgm:pt>
    <dgm:pt modelId="{61276196-2661-4105-840A-75B91B1CB2EF}" type="sibTrans" cxnId="{FAAE406F-EFD8-4884-BE74-DD685475463E}">
      <dgm:prSet/>
      <dgm:spPr/>
      <dgm:t>
        <a:bodyPr/>
        <a:lstStyle/>
        <a:p>
          <a:endParaRPr lang="en-US"/>
        </a:p>
      </dgm:t>
    </dgm:pt>
    <dgm:pt modelId="{21AF6F3B-3FDE-428D-823B-C63800861637}">
      <dgm:prSet phldrT="[Text]" custT="1"/>
      <dgm:spPr/>
      <dgm:t>
        <a:bodyPr/>
        <a:lstStyle/>
        <a:p>
          <a:r>
            <a:rPr lang="en-US" sz="1600" dirty="0" smtClean="0"/>
            <a:t>Powerful Subscriber Management</a:t>
          </a:r>
          <a:endParaRPr lang="en-US" sz="1600" dirty="0"/>
        </a:p>
      </dgm:t>
    </dgm:pt>
    <dgm:pt modelId="{6D48B050-E7AA-494D-B02A-CF845D2FD718}" type="parTrans" cxnId="{6011B637-FE16-4818-AF22-307BF837B1C7}">
      <dgm:prSet/>
      <dgm:spPr/>
      <dgm:t>
        <a:bodyPr/>
        <a:lstStyle/>
        <a:p>
          <a:endParaRPr lang="en-US"/>
        </a:p>
      </dgm:t>
    </dgm:pt>
    <dgm:pt modelId="{3D91D9A2-CB9A-405B-9670-690ED6276B60}" type="sibTrans" cxnId="{6011B637-FE16-4818-AF22-307BF837B1C7}">
      <dgm:prSet/>
      <dgm:spPr/>
      <dgm:t>
        <a:bodyPr/>
        <a:lstStyle/>
        <a:p>
          <a:endParaRPr lang="en-US"/>
        </a:p>
      </dgm:t>
    </dgm:pt>
    <dgm:pt modelId="{1491CA60-E3DF-46CF-8522-E88C770D4E0C}">
      <dgm:prSet phldrT="[Text]" custT="1"/>
      <dgm:spPr/>
      <dgm:t>
        <a:bodyPr/>
        <a:lstStyle/>
        <a:p>
          <a:r>
            <a:rPr lang="en-US" sz="1600" dirty="0" smtClean="0"/>
            <a:t>Comprehensive Billing Operations</a:t>
          </a:r>
          <a:endParaRPr lang="en-US" sz="1600" dirty="0"/>
        </a:p>
      </dgm:t>
    </dgm:pt>
    <dgm:pt modelId="{715FC642-FCAC-4CA1-9E09-521A6EC30B77}" type="parTrans" cxnId="{2F2951B4-C5A8-428A-AB13-414ED5BF5BAA}">
      <dgm:prSet/>
      <dgm:spPr/>
      <dgm:t>
        <a:bodyPr/>
        <a:lstStyle/>
        <a:p>
          <a:endParaRPr lang="en-US"/>
        </a:p>
      </dgm:t>
    </dgm:pt>
    <dgm:pt modelId="{22B2E152-45DD-4450-B566-87F269BB9FCD}" type="sibTrans" cxnId="{2F2951B4-C5A8-428A-AB13-414ED5BF5BAA}">
      <dgm:prSet/>
      <dgm:spPr/>
      <dgm:t>
        <a:bodyPr/>
        <a:lstStyle/>
        <a:p>
          <a:endParaRPr lang="en-US"/>
        </a:p>
      </dgm:t>
    </dgm:pt>
    <dgm:pt modelId="{F2E6D198-BE05-4F12-B0FE-57BFA73A3414}">
      <dgm:prSet phldrT="[Text]" custT="1"/>
      <dgm:spPr/>
      <dgm:t>
        <a:bodyPr/>
        <a:lstStyle/>
        <a:p>
          <a:r>
            <a:rPr lang="en-US" sz="1600" dirty="0" smtClean="0"/>
            <a:t>Business Intelligence</a:t>
          </a:r>
        </a:p>
      </dgm:t>
    </dgm:pt>
    <dgm:pt modelId="{62F4D781-FAB4-4931-A1EC-9B2F1F6B7AAC}" type="parTrans" cxnId="{E9C9B46C-25D4-4854-995E-6A094592EAF6}">
      <dgm:prSet/>
      <dgm:spPr/>
      <dgm:t>
        <a:bodyPr/>
        <a:lstStyle/>
        <a:p>
          <a:endParaRPr lang="en-US"/>
        </a:p>
      </dgm:t>
    </dgm:pt>
    <dgm:pt modelId="{FE32FCAC-D507-4F02-BC15-A560E417B8AB}" type="sibTrans" cxnId="{E9C9B46C-25D4-4854-995E-6A094592EAF6}">
      <dgm:prSet/>
      <dgm:spPr/>
      <dgm:t>
        <a:bodyPr/>
        <a:lstStyle/>
        <a:p>
          <a:endParaRPr lang="en-US"/>
        </a:p>
      </dgm:t>
    </dgm:pt>
    <dgm:pt modelId="{0DAB7A5F-96F9-493F-AB26-0224A27C14F2}">
      <dgm:prSet phldrT="[Text]" custT="1"/>
      <dgm:spPr/>
      <dgm:t>
        <a:bodyPr/>
        <a:lstStyle/>
        <a:p>
          <a:r>
            <a:rPr lang="en-US" sz="1600" dirty="0" smtClean="0"/>
            <a:t>Value Chain Management</a:t>
          </a:r>
          <a:endParaRPr lang="en-US" sz="1600" dirty="0"/>
        </a:p>
      </dgm:t>
    </dgm:pt>
    <dgm:pt modelId="{70562DA5-73F0-4859-8A7A-B15206F35B20}" type="parTrans" cxnId="{79A57D62-63EA-467D-A697-053DAAEA2A2A}">
      <dgm:prSet/>
      <dgm:spPr/>
      <dgm:t>
        <a:bodyPr/>
        <a:lstStyle/>
        <a:p>
          <a:endParaRPr lang="en-US"/>
        </a:p>
      </dgm:t>
    </dgm:pt>
    <dgm:pt modelId="{2BCF5F66-D57A-4B3C-8264-6E0DBACB27DE}" type="sibTrans" cxnId="{79A57D62-63EA-467D-A697-053DAAEA2A2A}">
      <dgm:prSet/>
      <dgm:spPr/>
      <dgm:t>
        <a:bodyPr/>
        <a:lstStyle/>
        <a:p>
          <a:endParaRPr lang="en-US"/>
        </a:p>
      </dgm:t>
    </dgm:pt>
    <dgm:pt modelId="{872A78EC-DF95-4C31-BFFB-531AE89ECFE3}" type="pres">
      <dgm:prSet presAssocID="{59E62F03-9BD6-4A6D-A34C-CD7AA687A6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B964B-D57A-40CC-A111-AD2E5D371D4E}" type="pres">
      <dgm:prSet presAssocID="{A38EF55B-2DFD-4C34-B1B0-2C19C10BC7B5}" presName="roof" presStyleLbl="dkBgShp" presStyleIdx="0" presStyleCnt="2"/>
      <dgm:spPr/>
      <dgm:t>
        <a:bodyPr/>
        <a:lstStyle/>
        <a:p>
          <a:endParaRPr lang="en-US"/>
        </a:p>
      </dgm:t>
    </dgm:pt>
    <dgm:pt modelId="{6930FC92-F593-4D39-9442-49F9C9B129C3}" type="pres">
      <dgm:prSet presAssocID="{A38EF55B-2DFD-4C34-B1B0-2C19C10BC7B5}" presName="pillars" presStyleCnt="0"/>
      <dgm:spPr/>
    </dgm:pt>
    <dgm:pt modelId="{040CFA48-96D7-4CA2-90F4-0704B607EB3E}" type="pres">
      <dgm:prSet presAssocID="{A38EF55B-2DFD-4C34-B1B0-2C19C10BC7B5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B6FBA-63D6-4705-B18C-0CA67771B221}" type="pres">
      <dgm:prSet presAssocID="{21AF6F3B-3FDE-428D-823B-C63800861637}" presName="pillarX" presStyleLbl="node1" presStyleIdx="1" presStyleCnt="5" custScaleX="12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99273-3633-4BCC-A0D2-AF4B43B3E34F}" type="pres">
      <dgm:prSet presAssocID="{1491CA60-E3DF-46CF-8522-E88C770D4E0C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D3543-43C3-4E1E-BBAB-F90401B09C39}" type="pres">
      <dgm:prSet presAssocID="{0DAB7A5F-96F9-493F-AB26-0224A27C14F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31777-0AF8-44A9-9973-DAAFEB9D9725}" type="pres">
      <dgm:prSet presAssocID="{F2E6D198-BE05-4F12-B0FE-57BFA73A3414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52495-4E48-40DE-8C29-AEEF4793B6C6}" type="pres">
      <dgm:prSet presAssocID="{A38EF55B-2DFD-4C34-B1B0-2C19C10BC7B5}" presName="base" presStyleLbl="dkBgShp" presStyleIdx="1" presStyleCnt="2" custLinFactNeighborX="1293" custLinFactNeighborY="-49877"/>
      <dgm:spPr>
        <a:solidFill>
          <a:srgbClr val="C0000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</dgm:ptLst>
  <dgm:cxnLst>
    <dgm:cxn modelId="{FBE04723-9155-49CF-9764-B6DA6A792298}" srcId="{59E62F03-9BD6-4A6D-A34C-CD7AA687A6F2}" destId="{A38EF55B-2DFD-4C34-B1B0-2C19C10BC7B5}" srcOrd="0" destOrd="0" parTransId="{B46B53B4-10FF-456D-994A-FB9FB5EF0650}" sibTransId="{1D898872-9320-4B9E-9652-B8E0235D44B0}"/>
    <dgm:cxn modelId="{65BBE85E-9C0E-423E-9361-09FD954BF0D2}" type="presOf" srcId="{21AF6F3B-3FDE-428D-823B-C63800861637}" destId="{435B6FBA-63D6-4705-B18C-0CA67771B221}" srcOrd="0" destOrd="0" presId="urn:microsoft.com/office/officeart/2005/8/layout/hList3"/>
    <dgm:cxn modelId="{79A57D62-63EA-467D-A697-053DAAEA2A2A}" srcId="{A38EF55B-2DFD-4C34-B1B0-2C19C10BC7B5}" destId="{0DAB7A5F-96F9-493F-AB26-0224A27C14F2}" srcOrd="3" destOrd="0" parTransId="{70562DA5-73F0-4859-8A7A-B15206F35B20}" sibTransId="{2BCF5F66-D57A-4B3C-8264-6E0DBACB27DE}"/>
    <dgm:cxn modelId="{E9C9B46C-25D4-4854-995E-6A094592EAF6}" srcId="{A38EF55B-2DFD-4C34-B1B0-2C19C10BC7B5}" destId="{F2E6D198-BE05-4F12-B0FE-57BFA73A3414}" srcOrd="4" destOrd="0" parTransId="{62F4D781-FAB4-4931-A1EC-9B2F1F6B7AAC}" sibTransId="{FE32FCAC-D507-4F02-BC15-A560E417B8AB}"/>
    <dgm:cxn modelId="{AD03F085-9945-47A9-9539-18EEEFA1C451}" type="presOf" srcId="{F2E6D198-BE05-4F12-B0FE-57BFA73A3414}" destId="{73A31777-0AF8-44A9-9973-DAAFEB9D9725}" srcOrd="0" destOrd="0" presId="urn:microsoft.com/office/officeart/2005/8/layout/hList3"/>
    <dgm:cxn modelId="{982F3A72-7A59-4BD4-B376-625BE0FBD44E}" type="presOf" srcId="{0DAB7A5F-96F9-493F-AB26-0224A27C14F2}" destId="{28ED3543-43C3-4E1E-BBAB-F90401B09C39}" srcOrd="0" destOrd="0" presId="urn:microsoft.com/office/officeart/2005/8/layout/hList3"/>
    <dgm:cxn modelId="{6011B637-FE16-4818-AF22-307BF837B1C7}" srcId="{A38EF55B-2DFD-4C34-B1B0-2C19C10BC7B5}" destId="{21AF6F3B-3FDE-428D-823B-C63800861637}" srcOrd="1" destOrd="0" parTransId="{6D48B050-E7AA-494D-B02A-CF845D2FD718}" sibTransId="{3D91D9A2-CB9A-405B-9670-690ED6276B60}"/>
    <dgm:cxn modelId="{8F1DFAB1-14E0-4F28-9F0B-AE814CA28C4C}" type="presOf" srcId="{A38EF55B-2DFD-4C34-B1B0-2C19C10BC7B5}" destId="{4ACB964B-D57A-40CC-A111-AD2E5D371D4E}" srcOrd="0" destOrd="0" presId="urn:microsoft.com/office/officeart/2005/8/layout/hList3"/>
    <dgm:cxn modelId="{7DE6D500-652F-470A-B313-C402BC1058CD}" type="presOf" srcId="{1491CA60-E3DF-46CF-8522-E88C770D4E0C}" destId="{70F99273-3633-4BCC-A0D2-AF4B43B3E34F}" srcOrd="0" destOrd="0" presId="urn:microsoft.com/office/officeart/2005/8/layout/hList3"/>
    <dgm:cxn modelId="{C7234B7E-5B51-4156-A4B7-7ADC8E7A1FD8}" type="presOf" srcId="{B3797EC0-0DE8-4332-8ABA-2A2119002FB7}" destId="{040CFA48-96D7-4CA2-90F4-0704B607EB3E}" srcOrd="0" destOrd="0" presId="urn:microsoft.com/office/officeart/2005/8/layout/hList3"/>
    <dgm:cxn modelId="{2F2951B4-C5A8-428A-AB13-414ED5BF5BAA}" srcId="{A38EF55B-2DFD-4C34-B1B0-2C19C10BC7B5}" destId="{1491CA60-E3DF-46CF-8522-E88C770D4E0C}" srcOrd="2" destOrd="0" parTransId="{715FC642-FCAC-4CA1-9E09-521A6EC30B77}" sibTransId="{22B2E152-45DD-4450-B566-87F269BB9FCD}"/>
    <dgm:cxn modelId="{FAAE406F-EFD8-4884-BE74-DD685475463E}" srcId="{A38EF55B-2DFD-4C34-B1B0-2C19C10BC7B5}" destId="{B3797EC0-0DE8-4332-8ABA-2A2119002FB7}" srcOrd="0" destOrd="0" parTransId="{61C36086-C76F-48C6-80A4-BDA953E0B2E9}" sibTransId="{61276196-2661-4105-840A-75B91B1CB2EF}"/>
    <dgm:cxn modelId="{6A5BAAC4-3FED-4ADD-B1E7-B4AF42B3D97E}" type="presOf" srcId="{59E62F03-9BD6-4A6D-A34C-CD7AA687A6F2}" destId="{872A78EC-DF95-4C31-BFFB-531AE89ECFE3}" srcOrd="0" destOrd="0" presId="urn:microsoft.com/office/officeart/2005/8/layout/hList3"/>
    <dgm:cxn modelId="{8960381C-A19C-4E84-ABCF-0DA3CC33AA97}" type="presParOf" srcId="{872A78EC-DF95-4C31-BFFB-531AE89ECFE3}" destId="{4ACB964B-D57A-40CC-A111-AD2E5D371D4E}" srcOrd="0" destOrd="0" presId="urn:microsoft.com/office/officeart/2005/8/layout/hList3"/>
    <dgm:cxn modelId="{E80C070B-BB91-4BD1-A573-6C5522EDB4D3}" type="presParOf" srcId="{872A78EC-DF95-4C31-BFFB-531AE89ECFE3}" destId="{6930FC92-F593-4D39-9442-49F9C9B129C3}" srcOrd="1" destOrd="0" presId="urn:microsoft.com/office/officeart/2005/8/layout/hList3"/>
    <dgm:cxn modelId="{C9C79DB6-70D5-44F6-8886-55B00745EA47}" type="presParOf" srcId="{6930FC92-F593-4D39-9442-49F9C9B129C3}" destId="{040CFA48-96D7-4CA2-90F4-0704B607EB3E}" srcOrd="0" destOrd="0" presId="urn:microsoft.com/office/officeart/2005/8/layout/hList3"/>
    <dgm:cxn modelId="{18540B57-CC27-4843-873A-6775BD3B22F5}" type="presParOf" srcId="{6930FC92-F593-4D39-9442-49F9C9B129C3}" destId="{435B6FBA-63D6-4705-B18C-0CA67771B221}" srcOrd="1" destOrd="0" presId="urn:microsoft.com/office/officeart/2005/8/layout/hList3"/>
    <dgm:cxn modelId="{4E2C6FDF-B273-43AD-930C-FEE36B7A216F}" type="presParOf" srcId="{6930FC92-F593-4D39-9442-49F9C9B129C3}" destId="{70F99273-3633-4BCC-A0D2-AF4B43B3E34F}" srcOrd="2" destOrd="0" presId="urn:microsoft.com/office/officeart/2005/8/layout/hList3"/>
    <dgm:cxn modelId="{B7AAF15B-4B95-4299-BEF9-90D65B706F48}" type="presParOf" srcId="{6930FC92-F593-4D39-9442-49F9C9B129C3}" destId="{28ED3543-43C3-4E1E-BBAB-F90401B09C39}" srcOrd="3" destOrd="0" presId="urn:microsoft.com/office/officeart/2005/8/layout/hList3"/>
    <dgm:cxn modelId="{B21C06E2-2B63-479D-8D02-6E265C52CAA9}" type="presParOf" srcId="{6930FC92-F593-4D39-9442-49F9C9B129C3}" destId="{73A31777-0AF8-44A9-9973-DAAFEB9D9725}" srcOrd="4" destOrd="0" presId="urn:microsoft.com/office/officeart/2005/8/layout/hList3"/>
    <dgm:cxn modelId="{71FC6570-27CB-47A9-9BB5-02B74940CEF6}" type="presParOf" srcId="{872A78EC-DF95-4C31-BFFB-531AE89ECFE3}" destId="{12652495-4E48-40DE-8C29-AEEF4793B6C6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fld id="{41F4F9CE-8511-4EFA-A5C5-9B6EC6A35A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</a:defRPr>
            </a:lvl1pPr>
          </a:lstStyle>
          <a:p>
            <a:fld id="{E4BF0295-EE72-4BF1-A14E-30F0D56609A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fontAlgn="base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fontAlgn="base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7862A-9EC8-4B76-9583-23A7DF1028F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5825"/>
          </a:xfrm>
          <a:ln w="12700" cap="flat">
            <a:solidFill>
              <a:schemeClr val="tx1"/>
            </a:solidFill>
          </a:ln>
        </p:spPr>
      </p:sp>
      <p:sp>
        <p:nvSpPr>
          <p:cNvPr id="523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16A1A-EC4B-4B87-AFFE-C039991C026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900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E3752-0B58-44BF-85E5-62692C9CF2F7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72D74-C6E0-49AF-80BA-55BE572F925C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</a:t>
            </a:r>
            <a:r>
              <a:rPr lang="en-US" baseline="0" dirty="0" smtClean="0"/>
              <a:t> Challenges: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0295-EE72-4BF1-A14E-30F0D56609A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0295-EE72-4BF1-A14E-30F0D56609A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72D74-C6E0-49AF-80BA-55BE572F925C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AB1C6-2CD5-49D1-843A-13DC3B2F3C8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1CDDC-EB62-4BFB-A8FF-E32F0A86001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4F293-6CDA-48E6-9717-0FE5915A9AFF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CEFD8-ACAB-43EE-A6C2-D2FD23A93EF0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2DC4B-E757-4006-BA5E-1C29C7C23E25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7862A-9EC8-4B76-9583-23A7DF1028F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5825"/>
          </a:xfrm>
          <a:ln w="12700" cap="flat">
            <a:solidFill>
              <a:schemeClr val="tx1"/>
            </a:solidFill>
          </a:ln>
        </p:spPr>
      </p:sp>
      <p:sp>
        <p:nvSpPr>
          <p:cNvPr id="523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D78E-ABB4-4292-B056-AF60C60EC4ED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3588" cy="3430587"/>
          </a:xfrm>
          <a:ln w="12700" cap="flat">
            <a:solidFill>
              <a:schemeClr val="tx1"/>
            </a:solidFill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ln/>
        </p:spPr>
        <p:txBody>
          <a:bodyPr lIns="92676" tIns="47936" rIns="92676" bIns="47936"/>
          <a:lstStyle/>
          <a:p>
            <a:pPr defTabSz="955675"/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687D4-9EF5-4AAF-9ABB-80A4BA8F1B36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26E68-F165-4C62-91B0-EDE70A5FC64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>
              <a:lnSpc>
                <a:spcPct val="100000"/>
              </a:lnSpc>
              <a:spcBef>
                <a:spcPct val="0"/>
              </a:spcBef>
              <a:buClrTx/>
            </a:pPr>
            <a:fld id="{616F3DD6-D643-4C66-9C5F-F6AA89528F87}" type="slidenum">
              <a:rPr lang="en-US" sz="1200">
                <a:latin typeface="Times" pitchFamily="18" charset="0"/>
              </a:rPr>
              <a:pPr algn="r" defTabSz="914485"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lang="en-US" sz="12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0BEBB-A91C-477A-87BC-5A444AFD62C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>
              <a:lnSpc>
                <a:spcPct val="100000"/>
              </a:lnSpc>
              <a:spcBef>
                <a:spcPct val="0"/>
              </a:spcBef>
              <a:buClrTx/>
            </a:pPr>
            <a:fld id="{53C8ADAD-65A3-43D9-9825-59177CC318EF}" type="slidenum">
              <a:rPr lang="en-US" sz="1200">
                <a:latin typeface="Times" pitchFamily="18" charset="0"/>
              </a:rPr>
              <a:pPr algn="r" defTabSz="914485">
                <a:lnSpc>
                  <a:spcPct val="100000"/>
                </a:lnSpc>
                <a:spcBef>
                  <a:spcPct val="0"/>
                </a:spcBef>
                <a:buClrTx/>
              </a:pPr>
              <a:t>7</a:t>
            </a:fld>
            <a:endParaRPr lang="en-US" sz="1200" dirty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C4699-92AA-4076-869A-49355B6EFC1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900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B066F-74DB-40B1-BDA4-552FA36687E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z="9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15" name="Rectangle 71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0988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dirty="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262218" name="Picture 74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</p:spPr>
      </p:pic>
      <p:pic>
        <p:nvPicPr>
          <p:cNvPr id="262219" name="Picture 75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 pitchFamily="18" charset="0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62224" name="Picture 80" descr="Oracle_Logo_485C.jpg                                           00104BF0Macintosh HD                   BE05FFEF: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8938"/>
            <a:ext cx="1898650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388938"/>
            <a:ext cx="5543550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8938"/>
            <a:ext cx="75819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600200"/>
            <a:ext cx="7537450" cy="434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1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53745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2008 Oracle Corporation – Proprietary and Confidential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ed Ba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</p:spPr>
      </p:pic>
      <p:pic>
        <p:nvPicPr>
          <p:cNvPr id="1048" name="Picture 24" descr="Small Red Squar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44" name="Picture 20" descr="Oracle WHIT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Red B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4" descr="Small Red Squa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buClr>
                <a:srgbClr val="FD0000"/>
              </a:buCl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079" name="Picture 20" descr="Oracle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defRPr sz="900" b="0" smtClean="0"/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© 2008 Oracle Corporation – Proprietary and Confidential</a:t>
            </a:r>
          </a:p>
          <a:p>
            <a:pPr algn="l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Clr>
                <a:srgbClr val="667263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20" descr="Oracle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stongaragebands.com/arcade%20games/donkeykong.html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imgurl=http://billmill.org/static/refresh-canvas/presentation/pix/iphone_home.gif&amp;imgrefurl=http://billmill.org/static/refresh-canvas/presentation/index-osf.html&amp;h=495&amp;w=300&amp;sz=41&amp;tbnid=AaWJZbhjD6s-CM:&amp;tbnh=130&amp;tbnw=79&amp;prev=/images?q=iphone+pic&amp;hl=en&amp;usg=__WpSEXwjzk7S-Y__WXCxTGiOWSiw=&amp;ei=xPP6SvSLJYWosgOIjLCDAg&amp;sa=X&amp;oi=image_result&amp;resnum=1&amp;ct=image&amp;ved=0CAsQ9QEwAA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stongaragebands.com/arcade%20games/donkeykong.html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imgurl=http://billmill.org/static/refresh-canvas/presentation/pix/iphone_home.gif&amp;imgrefurl=http://billmill.org/static/refresh-canvas/presentation/index-osf.html&amp;h=495&amp;w=300&amp;sz=41&amp;tbnid=AaWJZbhjD6s-CM:&amp;tbnh=130&amp;tbnw=79&amp;prev=/images?q=iphone+pic&amp;hl=en&amp;usg=__WpSEXwjzk7S-Y__WXCxTGiOWSiw=&amp;ei=xPP6SvSLJYWosgOIjLCDAg&amp;sa=X&amp;oi=image_result&amp;resnum=1&amp;ct=image&amp;ved=0CAsQ9QEwAA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diagramData" Target="../diagrams/data8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14.xml"/><Relationship Id="rId7" Type="http://schemas.openxmlformats.org/officeDocument/2006/relationships/image" Target="../media/image27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69" name="Picture 29" descr="Oracle_Logo_485C.jpg                                           00104BF0Macintosh HD                   BE05FFE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gray">
          <a:xfrm>
            <a:off x="0" y="1830590"/>
            <a:ext cx="9144000" cy="26719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GB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463550" y="1624075"/>
            <a:ext cx="8283575" cy="3052762"/>
          </a:xfrm>
          <a:noFill/>
        </p:spPr>
        <p:txBody>
          <a:bodyPr anchor="ctr"/>
          <a:lstStyle/>
          <a:p>
            <a:pPr marL="0" indent="0" algn="ctr">
              <a:spcBef>
                <a:spcPct val="5000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Cloud Computing/XaaS Definition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FD0000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5" descr=" Paper.jpg                                                      00037603Macintosh HD                   BC84BEC7: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685800" y="968375"/>
            <a:ext cx="76962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Cloud Computing?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5562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Often characterized by:</a:t>
            </a:r>
          </a:p>
          <a:p>
            <a:pPr eaLnBrk="1" hangingPunct="1">
              <a:buFontTx/>
              <a:buNone/>
            </a:pPr>
            <a:endParaRPr lang="en-US" sz="700" dirty="0" smtClean="0"/>
          </a:p>
          <a:p>
            <a:pPr eaLnBrk="1" hangingPunct="1"/>
            <a:r>
              <a:rPr lang="en-US" sz="1800" dirty="0" smtClean="0"/>
              <a:t>Virtualized computing resources</a:t>
            </a:r>
          </a:p>
          <a:p>
            <a:pPr eaLnBrk="1" hangingPunct="1"/>
            <a:r>
              <a:rPr lang="en-US" sz="1800" dirty="0" smtClean="0"/>
              <a:t>Seemingly limitless capacity/scalability</a:t>
            </a:r>
          </a:p>
          <a:p>
            <a:pPr eaLnBrk="1" hangingPunct="1"/>
            <a:r>
              <a:rPr lang="en-US" sz="1800" dirty="0" smtClean="0"/>
              <a:t>Dynamic provisioning</a:t>
            </a:r>
          </a:p>
        </p:txBody>
      </p:sp>
      <p:pic>
        <p:nvPicPr>
          <p:cNvPr id="8198" name="Picture 5" descr="cloud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1130300"/>
            <a:ext cx="73437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5970588"/>
            <a:ext cx="12509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9063" indent="-119063"/>
            <a:r>
              <a:rPr lang="en-US" sz="800" dirty="0"/>
              <a:t>* Source: Wikipedia.org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8328025" y="91440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9063" indent="-119063"/>
            <a:r>
              <a:rPr lang="en-US" dirty="0"/>
              <a:t>*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5676900" y="4902200"/>
            <a:ext cx="33607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algn="l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800" b="0" dirty="0"/>
              <a:t>Multi-tenancy</a:t>
            </a:r>
          </a:p>
          <a:p>
            <a:pPr marL="227013" indent="-227013" algn="l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800" b="0" dirty="0"/>
              <a:t>Self-service</a:t>
            </a:r>
          </a:p>
          <a:p>
            <a:pPr marL="227013" indent="-227013" algn="l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800" b="0" dirty="0"/>
              <a:t>Pay-for-use pricing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498849" y="1182307"/>
            <a:ext cx="4194048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 smtClean="0"/>
              <a:t>    </a:t>
            </a:r>
            <a:r>
              <a:rPr lang="en-US" dirty="0" smtClean="0"/>
              <a:t>Digital goods/services that are owned, managed and delivered by a service provider</a:t>
            </a:r>
            <a:endParaRPr lang="en-US" sz="1800" dirty="0" smtClean="0"/>
          </a:p>
          <a:p>
            <a:pPr lvl="1" eaLnBrk="1" hangingPunct="1"/>
            <a:r>
              <a:rPr lang="en-US" dirty="0" smtClean="0"/>
              <a:t>Pay-per-use or subscription model based on user metrics</a:t>
            </a:r>
          </a:p>
          <a:p>
            <a:pPr lvl="1" eaLnBrk="1" hangingPunct="1"/>
            <a:r>
              <a:rPr lang="en-US" dirty="0" smtClean="0"/>
              <a:t>A single common offering delivered to many users</a:t>
            </a:r>
          </a:p>
          <a:p>
            <a:pPr lvl="1" eaLnBrk="1" hangingPunct="1"/>
            <a:r>
              <a:rPr lang="en-US" dirty="0" smtClean="0"/>
              <a:t>Consumed in a common service model</a:t>
            </a:r>
          </a:p>
          <a:p>
            <a:pPr lvl="1" eaLnBrk="1" hangingPunct="1"/>
            <a:r>
              <a:rPr lang="en-US" dirty="0" smtClean="0"/>
              <a:t>Upgradable on demand</a:t>
            </a:r>
          </a:p>
          <a:p>
            <a:pPr lvl="1" eaLnBrk="1" hangingPunct="1"/>
            <a:r>
              <a:rPr lang="en-US" dirty="0" smtClean="0"/>
              <a:t>When the subscription period expires, the offering is no longer valid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749425"/>
            <a:ext cx="4441825" cy="363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76"/>
          <p:cNvSpPr txBox="1">
            <a:spLocks noChangeArrowheads="1"/>
          </p:cNvSpPr>
          <p:nvPr/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Defining the “X”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in XaaS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44463" y="1795463"/>
            <a:ext cx="21875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dirty="0"/>
              <a:t>Applications</a:t>
            </a:r>
          </a:p>
          <a:p>
            <a:pPr algn="l">
              <a:spcBef>
                <a:spcPct val="20000"/>
              </a:spcBef>
            </a:pPr>
            <a:r>
              <a:rPr lang="en-US" dirty="0"/>
              <a:t>SaaS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>
              <a:spcBef>
                <a:spcPct val="20000"/>
              </a:spcBef>
            </a:pPr>
            <a:r>
              <a:rPr lang="en-US" dirty="0"/>
              <a:t>Platform</a:t>
            </a:r>
          </a:p>
          <a:p>
            <a:pPr algn="l">
              <a:spcBef>
                <a:spcPct val="20000"/>
              </a:spcBef>
            </a:pPr>
            <a:r>
              <a:rPr lang="en-US" dirty="0"/>
              <a:t>PaaS</a:t>
            </a:r>
          </a:p>
          <a:p>
            <a:pPr algn="l">
              <a:spcBef>
                <a:spcPct val="20000"/>
              </a:spcBef>
            </a:pP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Infrastructure IaaS</a:t>
            </a: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781175" y="3560763"/>
            <a:ext cx="1035050" cy="6937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2446338" y="3201988"/>
            <a:ext cx="1033462" cy="692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3163888" y="3582988"/>
            <a:ext cx="1035050" cy="692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30400" y="1876425"/>
            <a:ext cx="1247775" cy="866775"/>
            <a:chOff x="2801" y="1077"/>
            <a:chExt cx="2495" cy="2009"/>
          </a:xfrm>
        </p:grpSpPr>
        <p:pic>
          <p:nvPicPr>
            <p:cNvPr id="10266" name="Picture 7" descr="GRADIENT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1" y="1077"/>
              <a:ext cx="2495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8" descr="custcent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2" y="1188"/>
              <a:ext cx="2280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0249" name="AutoShape 6" descr="data:image/jpg;base64,/9j/4AAQSkZJRgABAQAAAQABAAD/2wBDAAkGBwgHBgkIBwgKCgkLDRYPDQwMDRsUFRAWIB0iIiAdHx8kKDQsJCYxJx8fLT0tMTU3Ojo6Iys/RD84QzQ5Ojf/2wBDAQoKCg0MDRoPDxo3JR8lNzc3Nzc3Nzc3Nzc3Nzc3Nzc3Nzc3Nzc3Nzc3Nzc3Nzc3Nzc3Nzc3Nzc3Nzc3Nzc3Nzf/wAARCABeADgDASIAAhEBAxEB/8QAHAAAAQQDAQAAAAAAAAAAAAAACAAEBgcCAwUB/8QAPhAAAQIFAgIGBwUGBwAAAAAAAQIDAAQFESEGEhMxByJBUWGRFBUyUnGBtDVCY3LRFiMkMzaSU3N1grPh8P/EABgBAQEBAQEAAAAAAAAAAAAAAAABAgME/8QAHhEAAwEAAgMBAQAAAAAAAAAAAAECEQMSITFBUfD/2gAMAwEAAhEDEQA/ALwhrNVCVlVpQ+8lK1C6Udp+UOHFpbQpazZKRcnuEDV0lVqcFXQ03MOtl9hEy+pCylTinCSEkjO1KdoCeWCecAEQavKDtc/sMeeuJTvc/sMCL6fM9sy+fi6r9YdM+nPNJcTOJAVyC5sJPkVYgArV1qVSBtDqvgm1vMiE3W5Mqs6pTPi5YA+RMCUucm2nFIM07dJsdryiPkQcxulK9UpFwOy06+CnJSpxSkKHcpJNlDwIgAwQQoXBuDCiO6FeLlIW11uG0tPBSok7G1tocCbnPV32F+wCFAEge2lpe9O5O03HeO6Bd6SUtHUbfFfS1any1twUb9XwBgpF2CTflbMDzPvyLHSdIO1IS5lvVrIV6QElIu344iN4tJT6rStFhhAJTNJcITeyEq592QPPwjFksrF1vhs3tYpUcd+BFs1SY0zUNe0BKV05iRCXeK43w0JvtO3de4GR97x74xqnqAVHSz610sOenuiYaDjBQGwOqVbAAATb2j4xFWrRFKo7FRqdQlRCSVAH2hi8bWCy6l0OzAZ2tkp3JKt593Ax84tjWM9Rj6kLrdCu3WW1uJlA0f3AJuF7ScYz2coj2ragJjTc63NrpK3lTDSmfRUMBaSCvdtLYB2bdvtZhFdp30UvXo/xTHx3Fj6ZmFC0B9mP/mY+mZhRoEnUApJB5EWgbdS06UqWu2GZ4ucJFJZcAbcCFKUGxYXIP/fKCSPKBn1kzPva6l26Whapg0uXwjffbwhf2cxGDGc0zRv2gpbTb04GJhx1LxE2l1ZCUgpUFhIte9uXZDyq6Qoq61Q5WXm6gpuamFIf4jwWoADd1TtwceMcKakdTt1ymIWZhqccUoS6lF1Fz9624A5wMQ71DSdYytZpUvUpxbU0twmVWZlRCFWyq/Zju7o2qh8bX39MUrXImvR09Y6Hp1ORTnmnZ4sv1BqXC1zKXSptYJuBtFjYD53hp0gaXo1JoDc3TpufeeUtNkvPhxISefIYPLyOIaa3ltT0+Xk5irVZMw0h4FtLU2tzY4AbGyuRwR4RG6vqSp1aWEvOTbzjQVu2KeUoX+BJjMrwtf8AYWuzfjMCh0D9mzH5mPpmYUY9H9/V01f/ABGfpmYUDRKFcjA4aj1G7pbpFlamyw28U0uXbKHCbWUykXxmCPVyMCn0tf1S1/p8r/xJiNasYN2rukeer9WpU80yzKOU1ZWytsqPWJBuQr8vKGdc1tO1is0+emhLKbkU7GmGmS02lJvuwDfPxiJGPLmEpSsQ9kh1BXW6lJIl22k4d37yVbgACAnOLZ+OIjw5wswooC50B9nTX+Yz9MzCj3QWJCaH4jP0zMKAJMs9UxRs1LyL2q0uz8o1MsCTlAoLSFC3ARkX54vF4Pfyl/lMDJrCuTdNq8uiUUgIXTJJRChfPASIjWrDNJtYibJpdLeq0ohmk09TYPXDKAUqT23B7QM2h5W6TRGZqX9ApcqtCMrSWAkk9xFhjtip060q6fZWyP8AYf1je3rfUC0rLXCKUC6rN8sX5bs4BMb4qUSk/JxXFaWdixp+m0lbstw6TIhrjJ3bGgklItcK+MZa2o1DaoS1yVJkWnjneykXHV5c/wD1orJWuKysZWyLjsQf1hs/qyputrSpbVikg2Sc3+cc+eXyciqXiXw9HC+kOa8sJLQBBkZwXFw4xfw/hmYUYdHtvRaifxWB5SrIhRoEsVa0Dz0gaFn/AFmnhKaSGk8FlxxdkOtAnhi4vtWkHaQQAQkEHNoIaMSgE5A8oAE9WiKyO2RPwm0x1KZQ56TlHGH6NTplZuA6ZspJBvhVufMjFjY2gnOGj3E+ULho9xPlAAnL0bW3FqUGZNNyTtTMoAHgMw4kNA1aYmENzJYbbUbK4TyVrI7kjlf4kQVPDT7qfKFsTbCU+UAcTR1NcptJImQ2mZmHVPOobVuSgmwCAe3akJF/CFHcAA5Qo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64025" y="-384175"/>
            <a:ext cx="53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0250" name="Straight Connector 23"/>
          <p:cNvCxnSpPr>
            <a:cxnSpLocks noChangeShapeType="1"/>
          </p:cNvCxnSpPr>
          <p:nvPr/>
        </p:nvCxnSpPr>
        <p:spPr bwMode="auto">
          <a:xfrm>
            <a:off x="217488" y="1808163"/>
            <a:ext cx="8447087" cy="2222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251" name="TextBox 33"/>
          <p:cNvSpPr txBox="1">
            <a:spLocks noChangeArrowheads="1"/>
          </p:cNvSpPr>
          <p:nvPr/>
        </p:nvSpPr>
        <p:spPr bwMode="auto">
          <a:xfrm>
            <a:off x="4292600" y="19272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 smtClean="0"/>
              <a:t> Games</a:t>
            </a:r>
            <a:r>
              <a:rPr lang="en-US" sz="1400" dirty="0"/>
              <a:t>, music</a:t>
            </a:r>
          </a:p>
          <a:p>
            <a:pPr algn="l">
              <a:buFont typeface="Arial" charset="0"/>
              <a:buChar char="•"/>
            </a:pPr>
            <a:r>
              <a:rPr lang="en-US" sz="1400" dirty="0" smtClean="0"/>
              <a:t> Web-conferencing</a:t>
            </a:r>
            <a:endParaRPr lang="en-US" sz="1400" dirty="0"/>
          </a:p>
          <a:p>
            <a:pPr algn="l">
              <a:buFont typeface="Arial" charset="0"/>
              <a:buChar char="•"/>
            </a:pPr>
            <a:r>
              <a:rPr lang="en-US" sz="1400" dirty="0" smtClean="0"/>
              <a:t> Online </a:t>
            </a:r>
            <a:r>
              <a:rPr lang="en-US" sz="1400" dirty="0"/>
              <a:t>or downloadable apps</a:t>
            </a:r>
          </a:p>
        </p:txBody>
      </p:sp>
      <p:sp>
        <p:nvSpPr>
          <p:cNvPr id="10252" name="TextBox 34"/>
          <p:cNvSpPr txBox="1">
            <a:spLocks noChangeArrowheads="1"/>
          </p:cNvSpPr>
          <p:nvPr/>
        </p:nvSpPr>
        <p:spPr bwMode="auto">
          <a:xfrm>
            <a:off x="4292600" y="33750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 smtClean="0"/>
              <a:t> Google </a:t>
            </a:r>
            <a:r>
              <a:rPr lang="en-US" sz="1400" dirty="0"/>
              <a:t>Apps, Amazon</a:t>
            </a:r>
          </a:p>
          <a:p>
            <a:pPr algn="l">
              <a:buFont typeface="Arial" charset="0"/>
              <a:buChar char="•"/>
            </a:pPr>
            <a:r>
              <a:rPr lang="en-US" sz="1400" dirty="0" smtClean="0"/>
              <a:t> APIs </a:t>
            </a:r>
            <a:r>
              <a:rPr lang="en-US" sz="1400" dirty="0"/>
              <a:t>for CRM, Retail</a:t>
            </a:r>
          </a:p>
          <a:p>
            <a:pPr algn="l">
              <a:buFont typeface="Arial" charset="0"/>
              <a:buChar char="•"/>
            </a:pPr>
            <a:r>
              <a:rPr lang="en-US" sz="1400" dirty="0" smtClean="0"/>
              <a:t> Tools </a:t>
            </a:r>
            <a:r>
              <a:rPr lang="en-US" sz="1400" dirty="0"/>
              <a:t>to develop new apps</a:t>
            </a:r>
          </a:p>
        </p:txBody>
      </p:sp>
      <p:sp>
        <p:nvSpPr>
          <p:cNvPr id="10253" name="TextBox 35"/>
          <p:cNvSpPr txBox="1">
            <a:spLocks noChangeArrowheads="1"/>
          </p:cNvSpPr>
          <p:nvPr/>
        </p:nvSpPr>
        <p:spPr bwMode="auto">
          <a:xfrm>
            <a:off x="4292600" y="4805363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 smtClean="0"/>
              <a:t> Infrastructure </a:t>
            </a:r>
            <a:r>
              <a:rPr lang="en-US" sz="1400" dirty="0"/>
              <a:t>for apps</a:t>
            </a:r>
          </a:p>
          <a:p>
            <a:pPr algn="l">
              <a:buFont typeface="Arial" charset="0"/>
              <a:buChar char="•"/>
            </a:pPr>
            <a:r>
              <a:rPr lang="en-US" sz="1400" dirty="0" smtClean="0"/>
              <a:t> Storage</a:t>
            </a:r>
            <a:r>
              <a:rPr lang="en-US" sz="1400" dirty="0"/>
              <a:t>, </a:t>
            </a:r>
            <a:r>
              <a:rPr lang="en-US" sz="1400" dirty="0" smtClean="0"/>
              <a:t>Collocation</a:t>
            </a:r>
            <a:endParaRPr lang="en-US" sz="1400" dirty="0"/>
          </a:p>
          <a:p>
            <a:pPr algn="l">
              <a:buFont typeface="Arial" charset="0"/>
              <a:buChar char="•"/>
            </a:pPr>
            <a:r>
              <a:rPr lang="en-US" sz="1400" dirty="0" smtClean="0"/>
              <a:t> General </a:t>
            </a:r>
            <a:r>
              <a:rPr lang="en-US" sz="1400" dirty="0"/>
              <a:t>purpose computing</a:t>
            </a:r>
          </a:p>
        </p:txBody>
      </p:sp>
      <p:pic>
        <p:nvPicPr>
          <p:cNvPr id="10254" name="Picture 13" descr="C:\Documents and Settings\pahughes\Local Settings\Temporary Internet Files\Content.IE5\MW2E4SKU\MPj0400422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2150" y="4713288"/>
            <a:ext cx="9477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4" descr="C:\Documents and Settings\pahughes\Local Settings\Temporary Internet Files\Content.IE5\FIY4TT0A\MPj040042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2938" y="4700588"/>
            <a:ext cx="971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Box 33"/>
          <p:cNvSpPr txBox="1">
            <a:spLocks noChangeArrowheads="1"/>
          </p:cNvSpPr>
          <p:nvPr/>
        </p:nvSpPr>
        <p:spPr bwMode="auto">
          <a:xfrm>
            <a:off x="6861175" y="19272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 Per Application User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Transaction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# Calls, # Minutes</a:t>
            </a:r>
          </a:p>
        </p:txBody>
      </p:sp>
      <p:sp>
        <p:nvSpPr>
          <p:cNvPr id="10257" name="TextBox 34"/>
          <p:cNvSpPr txBox="1">
            <a:spLocks noChangeArrowheads="1"/>
          </p:cNvSpPr>
          <p:nvPr/>
        </p:nvSpPr>
        <p:spPr bwMode="auto">
          <a:xfrm>
            <a:off x="6861175" y="33750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 Per Hour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GB Transfer In/Out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Message</a:t>
            </a:r>
          </a:p>
        </p:txBody>
      </p:sp>
      <p:sp>
        <p:nvSpPr>
          <p:cNvPr id="10258" name="TextBox 35"/>
          <p:cNvSpPr txBox="1">
            <a:spLocks noChangeArrowheads="1"/>
          </p:cNvSpPr>
          <p:nvPr/>
        </p:nvSpPr>
        <p:spPr bwMode="auto">
          <a:xfrm>
            <a:off x="6861175" y="4805363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 Per Named Host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GB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Server, Per CPU</a:t>
            </a:r>
          </a:p>
        </p:txBody>
      </p:sp>
      <p:pic>
        <p:nvPicPr>
          <p:cNvPr id="10259" name="Picture 19" descr="donkey ko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4213" y="1919288"/>
            <a:ext cx="9413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TextBox 23"/>
          <p:cNvSpPr txBox="1">
            <a:spLocks noChangeArrowheads="1"/>
          </p:cNvSpPr>
          <p:nvPr/>
        </p:nvSpPr>
        <p:spPr bwMode="auto">
          <a:xfrm>
            <a:off x="4107550" y="1398588"/>
            <a:ext cx="4775200" cy="3139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1600" dirty="0"/>
              <a:t>Service Offering            Example Billing Metrics</a:t>
            </a:r>
          </a:p>
        </p:txBody>
      </p:sp>
      <p:sp>
        <p:nvSpPr>
          <p:cNvPr id="10263" name="Rounded Rectangle 24"/>
          <p:cNvSpPr>
            <a:spLocks noChangeArrowheads="1"/>
          </p:cNvSpPr>
          <p:nvPr/>
        </p:nvSpPr>
        <p:spPr bwMode="auto">
          <a:xfrm>
            <a:off x="4310063" y="1450975"/>
            <a:ext cx="2525712" cy="4095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endParaRPr lang="en-US" dirty="0"/>
          </a:p>
        </p:txBody>
      </p:sp>
      <p:cxnSp>
        <p:nvCxnSpPr>
          <p:cNvPr id="10264" name="Straight Arrow Connector 26"/>
          <p:cNvCxnSpPr>
            <a:cxnSpLocks noChangeShapeType="1"/>
          </p:cNvCxnSpPr>
          <p:nvPr/>
        </p:nvCxnSpPr>
        <p:spPr bwMode="auto">
          <a:xfrm flipV="1">
            <a:off x="203200" y="2932113"/>
            <a:ext cx="8709025" cy="0"/>
          </a:xfrm>
          <a:prstGeom prst="straightConnector1">
            <a:avLst/>
          </a:prstGeom>
          <a:noFill/>
          <a:ln w="76200" algn="ctr">
            <a:solidFill>
              <a:srgbClr val="545F75"/>
            </a:solidFill>
            <a:round/>
            <a:headEnd/>
            <a:tailEnd type="arrow" w="med" len="med"/>
          </a:ln>
        </p:spPr>
      </p:cxnSp>
      <p:cxnSp>
        <p:nvCxnSpPr>
          <p:cNvPr id="10265" name="Straight Arrow Connector 27"/>
          <p:cNvCxnSpPr>
            <a:cxnSpLocks noChangeShapeType="1"/>
          </p:cNvCxnSpPr>
          <p:nvPr/>
        </p:nvCxnSpPr>
        <p:spPr bwMode="auto">
          <a:xfrm flipV="1">
            <a:off x="203200" y="4456113"/>
            <a:ext cx="8709025" cy="0"/>
          </a:xfrm>
          <a:prstGeom prst="straightConnector1">
            <a:avLst/>
          </a:prstGeom>
          <a:noFill/>
          <a:ln w="76200" algn="ctr">
            <a:solidFill>
              <a:srgbClr val="545F75"/>
            </a:solidFill>
            <a:round/>
            <a:headEnd/>
            <a:tailEnd type="arrow" w="med" len="med"/>
          </a:ln>
        </p:spPr>
      </p:cxnSp>
      <p:sp>
        <p:nvSpPr>
          <p:cNvPr id="26" name="Rectangle 76"/>
          <p:cNvSpPr txBox="1">
            <a:spLocks noChangeArrowheads="1"/>
          </p:cNvSpPr>
          <p:nvPr/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XaaS Creates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Three Monetizable Layers</a:t>
            </a:r>
            <a:endParaRPr lang="en-US" i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gray">
          <a:xfrm>
            <a:off x="0" y="1830590"/>
            <a:ext cx="9144000" cy="26719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GB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463550" y="1624075"/>
            <a:ext cx="8283575" cy="3052762"/>
          </a:xfrm>
          <a:noFill/>
        </p:spPr>
        <p:txBody>
          <a:bodyPr anchor="ctr"/>
          <a:lstStyle/>
          <a:p>
            <a:pPr marL="0" indent="0" algn="ctr">
              <a:spcBef>
                <a:spcPct val="5000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Business and Technical Challenges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FD0000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10108"/>
            <a:ext cx="7581900" cy="857250"/>
          </a:xfrm>
        </p:spPr>
        <p:txBody>
          <a:bodyPr/>
          <a:lstStyle/>
          <a:p>
            <a:r>
              <a:rPr lang="en-US" sz="2800" dirty="0" smtClean="0"/>
              <a:t>Top Business and Technical Challenges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What </a:t>
            </a:r>
            <a:r>
              <a:rPr lang="en-US" i="1" dirty="0" err="1" smtClean="0">
                <a:solidFill>
                  <a:srgbClr val="FF0000"/>
                </a:solidFill>
              </a:rPr>
              <a:t>XaaS</a:t>
            </a:r>
            <a:r>
              <a:rPr lang="en-US" i="1" dirty="0" smtClean="0">
                <a:solidFill>
                  <a:srgbClr val="FF0000"/>
                </a:solidFill>
              </a:rPr>
              <a:t> Providers Must Address Today 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256040" y="1550642"/>
          <a:ext cx="38960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5878" y="1875148"/>
            <a:ext cx="2497138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1782" y="2547190"/>
            <a:ext cx="2187575" cy="375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898884" y="3884432"/>
            <a:ext cx="1481137" cy="1531937"/>
            <a:chOff x="4601" y="781"/>
            <a:chExt cx="933" cy="965"/>
          </a:xfrm>
        </p:grpSpPr>
        <p:pic>
          <p:nvPicPr>
            <p:cNvPr id="7" name="Picture 19" descr="GRADIENTBOX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01" y="781"/>
              <a:ext cx="933" cy="965"/>
            </a:xfrm>
            <a:prstGeom prst="rect">
              <a:avLst/>
            </a:prstGeom>
            <a:noFill/>
          </p:spPr>
        </p:pic>
        <p:pic>
          <p:nvPicPr>
            <p:cNvPr id="8" name="Picture 8" descr="Comm Video Con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50" y="846"/>
              <a:ext cx="835" cy="835"/>
            </a:xfrm>
            <a:prstGeom prst="rect">
              <a:avLst/>
            </a:prstGeom>
            <a:noFill/>
          </p:spPr>
        </p:pic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8966" y="2995652"/>
            <a:ext cx="2146300" cy="44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4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40781" y="3921598"/>
            <a:ext cx="1408715" cy="14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Every </a:t>
            </a:r>
            <a:r>
              <a:rPr lang="en-US" dirty="0" err="1" smtClean="0"/>
              <a:t>XaaS</a:t>
            </a:r>
            <a:r>
              <a:rPr lang="en-US" dirty="0" smtClean="0"/>
              <a:t> Provider Must Answer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Flexibility and Account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0017" y="1627496"/>
          <a:ext cx="645254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90531" name="Picture 3" descr="C:\Documents and Settings\pahughes\Local Settings\Temporary Internet Files\Content.IE5\3TMBZBDI\MCBD06674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144" y="2108473"/>
            <a:ext cx="1560806" cy="1552927"/>
          </a:xfrm>
          <a:prstGeom prst="rect">
            <a:avLst/>
          </a:prstGeom>
          <a:noFill/>
        </p:spPr>
      </p:pic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89139" y="4228698"/>
            <a:ext cx="1481137" cy="1531937"/>
            <a:chOff x="4601" y="781"/>
            <a:chExt cx="933" cy="965"/>
          </a:xfrm>
        </p:grpSpPr>
        <p:pic>
          <p:nvPicPr>
            <p:cNvPr id="13" name="Picture 19" descr="GRADIENTBOX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1" y="781"/>
              <a:ext cx="933" cy="965"/>
            </a:xfrm>
            <a:prstGeom prst="rect">
              <a:avLst/>
            </a:prstGeom>
            <a:noFill/>
          </p:spPr>
        </p:pic>
        <p:pic>
          <p:nvPicPr>
            <p:cNvPr id="14" name="Picture 8" descr="Comm Video Con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50" y="846"/>
              <a:ext cx="835" cy="8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Every </a:t>
            </a:r>
            <a:r>
              <a:rPr lang="en-US" dirty="0" err="1" smtClean="0"/>
              <a:t>XaaS</a:t>
            </a:r>
            <a:r>
              <a:rPr lang="en-US" dirty="0" smtClean="0"/>
              <a:t> Provider Must Answer </a:t>
            </a:r>
            <a:r>
              <a:rPr lang="en-US" i="1" dirty="0" smtClean="0">
                <a:solidFill>
                  <a:srgbClr val="FF0000"/>
                </a:solidFill>
              </a:rPr>
              <a:t>Integration and Scale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86252" y="1600200"/>
          <a:ext cx="6657264" cy="444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C:\Documents and Settings\pahughes\Local Settings\Temporary Internet Files\Content.IE5\TMWQM1BZ\MPj0442177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97" y="1924335"/>
            <a:ext cx="1752300" cy="1556805"/>
          </a:xfrm>
          <a:prstGeom prst="rect">
            <a:avLst/>
          </a:prstGeom>
          <a:noFill/>
        </p:spPr>
      </p:pic>
      <p:pic>
        <p:nvPicPr>
          <p:cNvPr id="791558" name="Picture 6" descr="C:\Documents and Settings\pahughes\Local Settings\Temporary Internet Files\Content.IE5\3TMBZBDI\MCj0412590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072" y="4307844"/>
            <a:ext cx="1546048" cy="1185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gray">
          <a:xfrm>
            <a:off x="0" y="1830590"/>
            <a:ext cx="9144000" cy="26719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GB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463550" y="1624075"/>
            <a:ext cx="8283575" cy="3052762"/>
          </a:xfrm>
          <a:noFill/>
        </p:spPr>
        <p:txBody>
          <a:bodyPr anchor="ctr"/>
          <a:lstStyle/>
          <a:p>
            <a:pPr marL="0" indent="0" algn="ctr">
              <a:spcBef>
                <a:spcPct val="5000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Oracle BRM for Cloud Monetization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FD0000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6122"/>
            <a:ext cx="7581900" cy="941388"/>
          </a:xfrm>
        </p:spPr>
        <p:txBody>
          <a:bodyPr/>
          <a:lstStyle/>
          <a:p>
            <a:pPr lvl="0"/>
            <a:r>
              <a:rPr lang="en-US" sz="2800" dirty="0" smtClean="0"/>
              <a:t>Oracle Billing and Revenue Management</a:t>
            </a:r>
            <a:br>
              <a:rPr lang="en-US" sz="2800" dirty="0" smtClean="0"/>
            </a:br>
            <a:r>
              <a:rPr lang="en-US" i="1" dirty="0" smtClean="0">
                <a:solidFill>
                  <a:schemeClr val="tx2"/>
                </a:solidFill>
              </a:rPr>
              <a:t>Supporting High Transaction Businesses</a:t>
            </a:r>
            <a:br>
              <a:rPr lang="en-US" i="1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835373" y="1286932"/>
          <a:ext cx="7479951" cy="465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939821" y="2912531"/>
            <a:ext cx="1603023" cy="52025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Oracle BaRM Centered logo sha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0185" y="3102678"/>
            <a:ext cx="1907823" cy="10353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5D95B0-7ACF-4E14-B645-A01693971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85D95B0-7ACF-4E14-B645-A01693971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8182D1-D861-4286-86E9-728B94DCA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18182D1-D861-4286-86E9-728B94DCA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6F600-E6D6-44DB-BB5E-00C325905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BC26F600-E6D6-44DB-BB5E-00C325905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B02950-2378-4DBB-93DE-CFBB3C29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C0B02950-2378-4DBB-93DE-CFBB3C29E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1FF51-01BE-42C4-AE09-86DE8B9E9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2311FF51-01BE-42C4-AE09-86DE8B9E9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0E230-413B-4D46-9B2F-BC27B5D96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750E230-413B-4D46-9B2F-BC27B5D96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04237-B56F-4F8E-922E-201F3BBED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C0604237-B56F-4F8E-922E-201F3BBED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9A1654-39AA-4863-B2F6-8778A6787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089A1654-39AA-4863-B2F6-8778A6787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76321-B771-446B-BE30-0E8442E5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D3F76321-B771-446B-BE30-0E8442E5A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DCF39B-0071-4393-9ECE-DE00589E3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5CDCF39B-0071-4393-9ECE-DE00589E3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9A5A56-FBBB-4197-A526-12284CE87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39A5A56-FBBB-4197-A526-12284CE87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2F8949-8108-44AC-942B-FEF35D4C0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652F8949-8108-44AC-942B-FEF35D4C0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6257E-0D15-467C-8E8A-726CD3ED2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3AD6257E-0D15-467C-8E8A-726CD3ED2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33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814388" y="4800600"/>
            <a:ext cx="7772400" cy="860425"/>
          </a:xfrm>
        </p:spPr>
        <p:txBody>
          <a:bodyPr/>
          <a:lstStyle/>
          <a:p>
            <a:r>
              <a:rPr lang="en-US" dirty="0" smtClean="0"/>
              <a:t>Monetizing the Cloud: </a:t>
            </a:r>
            <a:r>
              <a:rPr lang="en-US" dirty="0" smtClean="0"/>
              <a:t>Turning </a:t>
            </a:r>
            <a:r>
              <a:rPr lang="en-US" dirty="0" err="1" smtClean="0"/>
              <a:t>XaaS</a:t>
            </a:r>
            <a:r>
              <a:rPr lang="en-US" dirty="0" smtClean="0"/>
              <a:t> Related Services into a Profitable Business</a:t>
            </a:r>
            <a:endParaRPr lang="en-US" dirty="0"/>
          </a:p>
        </p:txBody>
      </p:sp>
      <p:sp>
        <p:nvSpPr>
          <p:cNvPr id="293950" name="Rectangle 62"/>
          <p:cNvSpPr>
            <a:spLocks noGrp="1" noChangeArrowheads="1"/>
          </p:cNvSpPr>
          <p:nvPr>
            <p:ph type="subTitle" idx="1"/>
          </p:nvPr>
        </p:nvSpPr>
        <p:spPr>
          <a:xfrm>
            <a:off x="814388" y="5715000"/>
            <a:ext cx="6400800" cy="762000"/>
          </a:xfrm>
          <a:noFill/>
          <a:ln/>
        </p:spPr>
        <p:txBody>
          <a:bodyPr/>
          <a:lstStyle/>
          <a:p>
            <a:r>
              <a:rPr lang="en-US" dirty="0" smtClean="0"/>
              <a:t>Paul Hughes</a:t>
            </a:r>
            <a:endParaRPr lang="en-US" dirty="0"/>
          </a:p>
          <a:p>
            <a:r>
              <a:rPr lang="en-US" dirty="0" smtClean="0"/>
              <a:t>Director, Product Marketing</a:t>
            </a:r>
            <a:endParaRPr lang="en-US" dirty="0"/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 l="676" t="1062" r="1808" b="2180"/>
          <a:stretch>
            <a:fillRect/>
          </a:stretch>
        </p:blipFill>
        <p:spPr bwMode="auto">
          <a:xfrm>
            <a:off x="914400" y="915988"/>
            <a:ext cx="2824163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1817511" y="2551284"/>
          <a:ext cx="5486400" cy="333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2508697" y="2333408"/>
            <a:ext cx="333543" cy="91440"/>
            <a:chOff x="1585639" y="962349"/>
            <a:chExt cx="333543" cy="91440"/>
          </a:xfr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Straight Connector 3"/>
            <p:cNvSpPr/>
            <p:nvPr/>
          </p:nvSpPr>
          <p:spPr>
            <a:xfrm>
              <a:off x="1585639" y="962349"/>
              <a:ext cx="33354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33543" y="4572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tailEnd type="arrow"/>
            </a:ln>
            <a:sp3d z="-400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traight Connector 4"/>
            <p:cNvSpPr/>
            <p:nvPr/>
          </p:nvSpPr>
          <p:spPr>
            <a:xfrm>
              <a:off x="1743307" y="1006248"/>
              <a:ext cx="18207" cy="3641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sp3d z="-4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Oracle Billing and Revenue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 (BRM)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Oracle BaRM Centered logo shad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5911" y="1229852"/>
            <a:ext cx="1907823" cy="10353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C5061-E9ED-4BEE-BDEA-7E4D2EEE9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55C5061-E9ED-4BEE-BDEA-7E4D2EEE9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A30C2-6B9C-4F8F-8F78-EFD50BDA1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4B3A30C2-6B9C-4F8F-8F78-EFD50BDA1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DDDC07-15DA-434E-987F-9E97A9F4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43DDDC07-15DA-434E-987F-9E97A9F4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983AA-1D58-4BF0-9701-DAAA7CF13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56983AA-1D58-4BF0-9701-DAAA7CF13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14344-1668-4668-8F78-97105E4A3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58A14344-1668-4668-8F78-97105E4A3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6A057-AC8A-4D1B-96B1-3AE5EBFC5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C916A057-AC8A-4D1B-96B1-3AE5EBFC5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01138-FFEE-4FD2-9F1C-F142204D6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0501138-FFEE-4FD2-9F1C-F142204D6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CBC0D-967F-4EC2-AE21-A1C6A0174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D2CBC0D-967F-4EC2-AE21-A1C6A0174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B6E4E-BC57-435A-8352-F5D75899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9D4B6E4E-BC57-435A-8352-F5D75899A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3A17D-1E0D-4488-B0E5-FADED30CD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BCB3A17D-1E0D-4488-B0E5-FADED30CD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23B5E-1279-46EB-8060-282D4E37F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2EF23B5E-1279-46EB-8060-282D4E37F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1D586-99FA-49E7-BEE1-26B296D48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6ED1D586-99FA-49E7-BEE1-26B296D48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A31A2-1F8D-413B-A730-884F878C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528A31A2-1F8D-413B-A730-884F878C6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781175" y="3560763"/>
            <a:ext cx="1035050" cy="6937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2446338" y="3201988"/>
            <a:ext cx="1033462" cy="692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3163888" y="3582988"/>
            <a:ext cx="1035050" cy="692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30400" y="1876425"/>
            <a:ext cx="1247775" cy="866775"/>
            <a:chOff x="2801" y="1077"/>
            <a:chExt cx="2495" cy="2009"/>
          </a:xfrm>
        </p:grpSpPr>
        <p:pic>
          <p:nvPicPr>
            <p:cNvPr id="10266" name="Picture 7" descr="GRADIENT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1" y="1077"/>
              <a:ext cx="2495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8" descr="custcent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2" y="1188"/>
              <a:ext cx="2280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10249" name="AutoShape 6" descr="data:image/jpg;base64,/9j/4AAQSkZJRgABAQAAAQABAAD/2wBDAAkGBwgHBgkIBwgKCgkLDRYPDQwMDRsUFRAWIB0iIiAdHx8kKDQsJCYxJx8fLT0tMTU3Ojo6Iys/RD84QzQ5Ojf/2wBDAQoKCg0MDRoPDxo3JR8lNzc3Nzc3Nzc3Nzc3Nzc3Nzc3Nzc3Nzc3Nzc3Nzc3Nzc3Nzc3Nzc3Nzc3Nzc3Nzc3Nzf/wAARCABeADgDASIAAhEBAxEB/8QAHAAAAQQDAQAAAAAAAAAAAAAACAAEBgcCAwUB/8QAPhAAAQIFAgIGBwUGBwAAAAAAAQIDAAQFESEGEhMxByJBUWGRFBUyUnGBtDVCY3LRFiMkMzaSU3N1grPh8P/EABgBAQEBAQEAAAAAAAAAAAAAAAABAgME/8QAHhEAAwEAAgMBAQAAAAAAAAAAAAECEQMSITFBUfD/2gAMAwEAAhEDEQA/ALwhrNVCVlVpQ+8lK1C6Udp+UOHFpbQpazZKRcnuEDV0lVqcFXQ03MOtl9hEy+pCylTinCSEkjO1KdoCeWCecAEQavKDtc/sMeeuJTvc/sMCL6fM9sy+fi6r9YdM+nPNJcTOJAVyC5sJPkVYgArV1qVSBtDqvgm1vMiE3W5Mqs6pTPi5YA+RMCUucm2nFIM07dJsdryiPkQcxulK9UpFwOy06+CnJSpxSkKHcpJNlDwIgAwQQoXBuDCiO6FeLlIW11uG0tPBSok7G1tocCbnPV32F+wCFAEge2lpe9O5O03HeO6Bd6SUtHUbfFfS1any1twUb9XwBgpF2CTflbMDzPvyLHSdIO1IS5lvVrIV6QElIu344iN4tJT6rStFhhAJTNJcITeyEq592QPPwjFksrF1vhs3tYpUcd+BFs1SY0zUNe0BKV05iRCXeK43w0JvtO3de4GR97x74xqnqAVHSz610sOenuiYaDjBQGwOqVbAAATb2j4xFWrRFKo7FRqdQlRCSVAH2hi8bWCy6l0OzAZ2tkp3JKt593Ax84tjWM9Rj6kLrdCu3WW1uJlA0f3AJuF7ScYz2coj2ragJjTc63NrpK3lTDSmfRUMBaSCvdtLYB2bdvtZhFdp30UvXo/xTHx3Fj6ZmFC0B9mP/mY+mZhRoEnUApJB5EWgbdS06UqWu2GZ4ucJFJZcAbcCFKUGxYXIP/fKCSPKBn1kzPva6l26Whapg0uXwjffbwhf2cxGDGc0zRv2gpbTb04GJhx1LxE2l1ZCUgpUFhIte9uXZDyq6Qoq61Q5WXm6gpuamFIf4jwWoADd1TtwceMcKakdTt1ymIWZhqccUoS6lF1Fz9624A5wMQ71DSdYytZpUvUpxbU0twmVWZlRCFWyq/Zju7o2qh8bX39MUrXImvR09Y6Hp1ORTnmnZ4sv1BqXC1zKXSptYJuBtFjYD53hp0gaXo1JoDc3TpufeeUtNkvPhxISefIYPLyOIaa3ltT0+Xk5irVZMw0h4FtLU2tzY4AbGyuRwR4RG6vqSp1aWEvOTbzjQVu2KeUoX+BJjMrwtf8AYWuzfjMCh0D9mzH5mPpmYUY9H9/V01f/ABGfpmYUDRKFcjA4aj1G7pbpFlamyw28U0uXbKHCbWUykXxmCPVyMCn0tf1S1/p8r/xJiNasYN2rukeer9WpU80yzKOU1ZWytsqPWJBuQr8vKGdc1tO1is0+emhLKbkU7GmGmS02lJvuwDfPxiJGPLmEpSsQ9kh1BXW6lJIl22k4d37yVbgACAnOLZ+OIjw5wswooC50B9nTX+Yz9MzCj3QWJCaH4jP0zMKAJMs9UxRs1LyL2q0uz8o1MsCTlAoLSFC3ARkX54vF4Pfyl/lMDJrCuTdNq8uiUUgIXTJJRChfPASIjWrDNJtYibJpdLeq0ohmk09TYPXDKAUqT23B7QM2h5W6TRGZqX9ApcqtCMrSWAkk9xFhjtip060q6fZWyP8AYf1je3rfUC0rLXCKUC6rN8sX5bs4BMb4qUSk/JxXFaWdixp+m0lbstw6TIhrjJ3bGgklItcK+MZa2o1DaoS1yVJkWnjneykXHV5c/wD1orJWuKysZWyLjsQf1hs/qyputrSpbVikg2Sc3+cc+eXyciqXiXw9HC+kOa8sJLQBBkZwXFw4xfw/hmYUYdHtvRaifxWB5SrIhRoEsVa0Dz0gaFn/AFmnhKaSGk8FlxxdkOtAnhi4vtWkHaQQAQkEHNoIaMSgE5A8oAE9WiKyO2RPwm0x1KZQ56TlHGH6NTplZuA6ZspJBvhVufMjFjY2gnOGj3E+ULho9xPlAAnL0bW3FqUGZNNyTtTMoAHgMw4kNA1aYmENzJYbbUbK4TyVrI7kjlf4kQVPDT7qfKFsTbCU+UAcTR1NcptJImQ2mZmHVPOobVuSgmwCAe3akJF/CFHcAA5QoA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264025" y="-384175"/>
            <a:ext cx="53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0250" name="Straight Connector 23"/>
          <p:cNvCxnSpPr>
            <a:cxnSpLocks noChangeShapeType="1"/>
          </p:cNvCxnSpPr>
          <p:nvPr/>
        </p:nvCxnSpPr>
        <p:spPr bwMode="auto">
          <a:xfrm>
            <a:off x="217488" y="1808163"/>
            <a:ext cx="8447087" cy="2222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251" name="TextBox 33"/>
          <p:cNvSpPr txBox="1">
            <a:spLocks noChangeArrowheads="1"/>
          </p:cNvSpPr>
          <p:nvPr/>
        </p:nvSpPr>
        <p:spPr bwMode="auto">
          <a:xfrm>
            <a:off x="4292600" y="19272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Games, music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Web-conferencing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Online or downloadable apps</a:t>
            </a:r>
          </a:p>
        </p:txBody>
      </p:sp>
      <p:sp>
        <p:nvSpPr>
          <p:cNvPr id="10252" name="TextBox 34"/>
          <p:cNvSpPr txBox="1">
            <a:spLocks noChangeArrowheads="1"/>
          </p:cNvSpPr>
          <p:nvPr/>
        </p:nvSpPr>
        <p:spPr bwMode="auto">
          <a:xfrm>
            <a:off x="4292600" y="33750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Google Apps, Amazon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APIs for CRM, Retail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Tools to develop new apps</a:t>
            </a:r>
          </a:p>
        </p:txBody>
      </p:sp>
      <p:sp>
        <p:nvSpPr>
          <p:cNvPr id="10253" name="TextBox 35"/>
          <p:cNvSpPr txBox="1">
            <a:spLocks noChangeArrowheads="1"/>
          </p:cNvSpPr>
          <p:nvPr/>
        </p:nvSpPr>
        <p:spPr bwMode="auto">
          <a:xfrm>
            <a:off x="4292600" y="4805363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Infrastructure for apps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Storage, </a:t>
            </a:r>
            <a:r>
              <a:rPr lang="en-US" sz="1400" dirty="0" smtClean="0"/>
              <a:t>Collocation</a:t>
            </a:r>
            <a:endParaRPr lang="en-US" sz="1400" dirty="0"/>
          </a:p>
          <a:p>
            <a:pPr algn="l">
              <a:buFont typeface="Arial" charset="0"/>
              <a:buChar char="•"/>
            </a:pPr>
            <a:r>
              <a:rPr lang="en-US" sz="1400" dirty="0"/>
              <a:t>General purpose computing</a:t>
            </a:r>
          </a:p>
        </p:txBody>
      </p:sp>
      <p:pic>
        <p:nvPicPr>
          <p:cNvPr id="10254" name="Picture 13" descr="C:\Documents and Settings\pahughes\Local Settings\Temporary Internet Files\Content.IE5\MW2E4SKU\MPj0400422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2150" y="4713288"/>
            <a:ext cx="9477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4" descr="C:\Documents and Settings\pahughes\Local Settings\Temporary Internet Files\Content.IE5\FIY4TT0A\MPj040042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2938" y="4700588"/>
            <a:ext cx="971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Box 33"/>
          <p:cNvSpPr txBox="1">
            <a:spLocks noChangeArrowheads="1"/>
          </p:cNvSpPr>
          <p:nvPr/>
        </p:nvSpPr>
        <p:spPr bwMode="auto">
          <a:xfrm>
            <a:off x="6861175" y="19272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 Per Application User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Transaction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# Calls, # Minutes</a:t>
            </a:r>
          </a:p>
        </p:txBody>
      </p:sp>
      <p:sp>
        <p:nvSpPr>
          <p:cNvPr id="10257" name="TextBox 34"/>
          <p:cNvSpPr txBox="1">
            <a:spLocks noChangeArrowheads="1"/>
          </p:cNvSpPr>
          <p:nvPr/>
        </p:nvSpPr>
        <p:spPr bwMode="auto">
          <a:xfrm>
            <a:off x="6861175" y="3375025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 Per Hour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GB Transfer In/Out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Message</a:t>
            </a:r>
          </a:p>
        </p:txBody>
      </p:sp>
      <p:sp>
        <p:nvSpPr>
          <p:cNvPr id="10258" name="TextBox 35"/>
          <p:cNvSpPr txBox="1">
            <a:spLocks noChangeArrowheads="1"/>
          </p:cNvSpPr>
          <p:nvPr/>
        </p:nvSpPr>
        <p:spPr bwMode="auto">
          <a:xfrm>
            <a:off x="6861175" y="4805363"/>
            <a:ext cx="329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1400" dirty="0"/>
              <a:t> Per Named Host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GB</a:t>
            </a:r>
          </a:p>
          <a:p>
            <a:pPr algn="l">
              <a:buFont typeface="Arial" charset="0"/>
              <a:buChar char="•"/>
            </a:pPr>
            <a:r>
              <a:rPr lang="en-US" sz="1400" dirty="0"/>
              <a:t> Per Server, Per CPU</a:t>
            </a:r>
          </a:p>
        </p:txBody>
      </p:sp>
      <p:pic>
        <p:nvPicPr>
          <p:cNvPr id="10259" name="Picture 19" descr="donkey ko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4213" y="1919288"/>
            <a:ext cx="9413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TextBox 23"/>
          <p:cNvSpPr txBox="1">
            <a:spLocks noChangeArrowheads="1"/>
          </p:cNvSpPr>
          <p:nvPr/>
        </p:nvSpPr>
        <p:spPr bwMode="auto">
          <a:xfrm>
            <a:off x="6231466" y="1398588"/>
            <a:ext cx="2651283" cy="3139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 smtClean="0"/>
              <a:t>Example </a:t>
            </a:r>
            <a:r>
              <a:rPr lang="en-US" sz="1600" dirty="0"/>
              <a:t>Billing Metrics</a:t>
            </a:r>
          </a:p>
        </p:txBody>
      </p:sp>
      <p:sp>
        <p:nvSpPr>
          <p:cNvPr id="10263" name="Rounded Rectangle 24"/>
          <p:cNvSpPr>
            <a:spLocks noChangeArrowheads="1"/>
          </p:cNvSpPr>
          <p:nvPr/>
        </p:nvSpPr>
        <p:spPr bwMode="auto">
          <a:xfrm>
            <a:off x="4310063" y="1450975"/>
            <a:ext cx="2525712" cy="4095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endParaRPr lang="en-US" dirty="0"/>
          </a:p>
        </p:txBody>
      </p:sp>
      <p:cxnSp>
        <p:nvCxnSpPr>
          <p:cNvPr id="10264" name="Straight Arrow Connector 26"/>
          <p:cNvCxnSpPr>
            <a:cxnSpLocks noChangeShapeType="1"/>
          </p:cNvCxnSpPr>
          <p:nvPr/>
        </p:nvCxnSpPr>
        <p:spPr bwMode="auto">
          <a:xfrm flipV="1">
            <a:off x="203200" y="2932113"/>
            <a:ext cx="8709025" cy="0"/>
          </a:xfrm>
          <a:prstGeom prst="straightConnector1">
            <a:avLst/>
          </a:prstGeom>
          <a:noFill/>
          <a:ln w="76200" algn="ctr">
            <a:solidFill>
              <a:srgbClr val="545F75"/>
            </a:solidFill>
            <a:round/>
            <a:headEnd/>
            <a:tailEnd type="arrow" w="med" len="med"/>
          </a:ln>
        </p:spPr>
      </p:cxnSp>
      <p:cxnSp>
        <p:nvCxnSpPr>
          <p:cNvPr id="10265" name="Straight Arrow Connector 27"/>
          <p:cNvCxnSpPr>
            <a:cxnSpLocks noChangeShapeType="1"/>
          </p:cNvCxnSpPr>
          <p:nvPr/>
        </p:nvCxnSpPr>
        <p:spPr bwMode="auto">
          <a:xfrm flipV="1">
            <a:off x="203200" y="4456113"/>
            <a:ext cx="8709025" cy="0"/>
          </a:xfrm>
          <a:prstGeom prst="straightConnector1">
            <a:avLst/>
          </a:prstGeom>
          <a:noFill/>
          <a:ln w="76200" algn="ctr">
            <a:solidFill>
              <a:srgbClr val="545F75"/>
            </a:solidFill>
            <a:round/>
            <a:headEnd/>
            <a:tailEnd type="arrow" w="med" len="med"/>
          </a:ln>
        </p:spPr>
      </p:cxnSp>
      <p:sp>
        <p:nvSpPr>
          <p:cNvPr id="26" name="Rectangle 76"/>
          <p:cNvSpPr txBox="1">
            <a:spLocks noChangeArrowheads="1"/>
          </p:cNvSpPr>
          <p:nvPr/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2400" kern="0" dirty="0" smtClean="0"/>
              <a:t>BRM Monetizes Every </a:t>
            </a:r>
            <a:r>
              <a:rPr lang="en-US" sz="2400" kern="0" dirty="0" err="1" smtClean="0"/>
              <a:t>XaaS</a:t>
            </a:r>
            <a:r>
              <a:rPr lang="en-US" sz="2400" kern="0" dirty="0" smtClean="0"/>
              <a:t> Layer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90135" y="1532286"/>
            <a:ext cx="1879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 smtClean="0"/>
              <a:t>Application Layer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01424" y="3044998"/>
            <a:ext cx="1879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 smtClean="0"/>
              <a:t>Platform Layer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46580" y="4535133"/>
            <a:ext cx="1879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 smtClean="0"/>
              <a:t>Infrastructure Layer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36" name="Picture 35" descr="Oracle BaRM Centered logo shado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0627" y="1698486"/>
            <a:ext cx="2068045" cy="1122304"/>
          </a:xfrm>
          <a:prstGeom prst="rect">
            <a:avLst/>
          </a:prstGeom>
        </p:spPr>
      </p:pic>
      <p:pic>
        <p:nvPicPr>
          <p:cNvPr id="37" name="Picture 36" descr="Oracle BaRM Centered logo shado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0627" y="3147250"/>
            <a:ext cx="2068045" cy="1122304"/>
          </a:xfrm>
          <a:prstGeom prst="rect">
            <a:avLst/>
          </a:prstGeom>
        </p:spPr>
      </p:pic>
      <p:pic>
        <p:nvPicPr>
          <p:cNvPr id="38" name="Picture 37" descr="Oracle BaRM Centered logo shado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0627" y="4640386"/>
            <a:ext cx="2068045" cy="1122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>
            <a:off x="3898073" y="3273769"/>
            <a:ext cx="2201334" cy="63217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915008" y="4340581"/>
            <a:ext cx="2201334" cy="63217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09364" y="2190043"/>
            <a:ext cx="2201334" cy="63217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Oracle Billing and Revenue Management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Core Value Proposition</a:t>
            </a:r>
            <a:endParaRPr lang="en-US" sz="2000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4746" y="2156178"/>
          <a:ext cx="3741348" cy="29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racle BaRM Centered logo shad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1376" y="3047083"/>
            <a:ext cx="2118414" cy="1149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579275">
            <a:off x="3898076" y="2318682"/>
            <a:ext cx="215617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8298">
            <a:off x="3937586" y="4461440"/>
            <a:ext cx="215617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8298">
            <a:off x="3920651" y="3402137"/>
            <a:ext cx="215617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Enables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974934" y="3541853"/>
            <a:ext cx="1226916" cy="95112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Diagram 29"/>
          <p:cNvGraphicFramePr/>
          <p:nvPr/>
        </p:nvGraphicFramePr>
        <p:xfrm>
          <a:off x="5858933" y="1749776"/>
          <a:ext cx="2348082" cy="354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BRM - Open, Flexible, Standards-based Architecture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21003" y="1557867"/>
          <a:ext cx="5127975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© 2008 Oracle Corporation – Proprietary and Confidential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17" descr="OC_Graphic_CommFP_InnerWedges_BillingRevMgmt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34194"/>
            <a:ext cx="2723942" cy="17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0" y="2390504"/>
            <a:ext cx="2847703" cy="1975988"/>
            <a:chOff x="256032" y="2185416"/>
            <a:chExt cx="4443984" cy="2578608"/>
          </a:xfrm>
        </p:grpSpPr>
        <p:grpSp>
          <p:nvGrpSpPr>
            <p:cNvPr id="8" name="Group 30"/>
            <p:cNvGrpSpPr/>
            <p:nvPr/>
          </p:nvGrpSpPr>
          <p:grpSpPr>
            <a:xfrm>
              <a:off x="256032" y="2185416"/>
              <a:ext cx="4443984" cy="2578608"/>
              <a:chOff x="762000" y="1219200"/>
              <a:chExt cx="7623175" cy="4419600"/>
            </a:xfrm>
          </p:grpSpPr>
          <p:pic>
            <p:nvPicPr>
              <p:cNvPr id="10" name="Picture 52" descr="OC_Graphic_CommFP_BaseHalves_Middleware-Grey6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1219200"/>
                <a:ext cx="3962400" cy="441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3" descr="OC_Graphic_CommFP_BaseHalves_CarrierGradeInf-Grey6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22775" y="1219200"/>
                <a:ext cx="3962400" cy="441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" descr="OC_Graphic_CommFP_OuterWedges_ProjAssetMgmt-Grey6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84288" y="1371600"/>
                <a:ext cx="3444875" cy="282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4" descr="OC_Graphic_CommFP_OuterWedges_BusIntDataMgmt-Grey6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84288" y="2663825"/>
                <a:ext cx="3444875" cy="282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5" descr="OC_Graphic_CommFP_OuterWedges_FinHumanMgmt-Grey6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14838" y="1371600"/>
                <a:ext cx="3444875" cy="282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6" descr="OC_Graphic_CommFP_OuterWedges_MasterDataMgmt-Grey6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414838" y="2663825"/>
                <a:ext cx="3444875" cy="282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5" descr="OC_Graphic_CommFP_AIA-Gre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8813" y="1219200"/>
                <a:ext cx="5286375" cy="441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0" descr="OC_Graphic_CommFP_InnerWedges_SrvFulfillment-Grey6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084388" y="3273425"/>
                <a:ext cx="2644775" cy="166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" descr="OC_Graphic_CommFP_InnerWedges_SrvDelivery-Grey6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414838" y="3273425"/>
                <a:ext cx="2644775" cy="166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9" descr="OC_Graphic_CommFP_InnerWedges_RetailSupplyMgmt-Grey6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084389" y="1922463"/>
                <a:ext cx="2644776" cy="166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47" descr="OC_Graphic_CommFP_OrderMgmt-Grey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135313" y="2525713"/>
                <a:ext cx="2871787" cy="1804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49" descr="OC_Graphic_CommFP_CRM-Grey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644900" y="2874963"/>
                <a:ext cx="1852613" cy="1106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7" descr="OC_Graphic_CommFP_InnerWedges_BillingRevMgmt-Re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414838" y="1922463"/>
                <a:ext cx="2644775" cy="166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8" descr="Enterprise Grade Letters Light Grey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2630" y="2806810"/>
              <a:ext cx="426868" cy="132786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62613" y="2603500"/>
            <a:ext cx="3098800" cy="3371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All Oracle applications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Extensible to third-party and legacy applications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Built on open, standards- based middleware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Upgradeable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Common Object Model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000" dirty="0" smtClean="0"/>
              <a:t>Process Integration Packs (PIPs)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5500688" y="1644650"/>
            <a:ext cx="3541712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GB" sz="2600" dirty="0"/>
              <a:t>Critical Applications Integrations</a:t>
            </a:r>
            <a:endParaRPr lang="en-US" sz="2600" dirty="0"/>
          </a:p>
        </p:txBody>
      </p: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5499100" y="1676400"/>
            <a:ext cx="3340100" cy="40005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21510" name="WordArt 15"/>
          <p:cNvSpPr>
            <a:spLocks noChangeArrowheads="1" noChangeShapeType="1" noTextEdit="1"/>
          </p:cNvSpPr>
          <p:nvPr/>
        </p:nvSpPr>
        <p:spPr bwMode="auto">
          <a:xfrm>
            <a:off x="725488" y="152400"/>
            <a:ext cx="773112" cy="153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255"/>
              </a:avLst>
            </a:prstTxWarp>
          </a:bodyPr>
          <a:lstStyle/>
          <a:p>
            <a:endParaRPr lang="en-US" sz="60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alpha val="10196"/>
                </a:schemeClr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1938" y="1927225"/>
            <a:ext cx="4854575" cy="3505200"/>
            <a:chOff x="-2" y="764"/>
            <a:chExt cx="5570" cy="3020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 rot="1884263">
              <a:off x="1588" y="1401"/>
              <a:ext cx="2239" cy="14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1513" name="Freeform 8"/>
            <p:cNvSpPr>
              <a:spLocks/>
            </p:cNvSpPr>
            <p:nvPr/>
          </p:nvSpPr>
          <p:spPr bwMode="auto">
            <a:xfrm>
              <a:off x="208" y="1168"/>
              <a:ext cx="5360" cy="2616"/>
            </a:xfrm>
            <a:custGeom>
              <a:avLst/>
              <a:gdLst>
                <a:gd name="T0" fmla="*/ 944 w 5360"/>
                <a:gd name="T1" fmla="*/ 752 h 2616"/>
                <a:gd name="T2" fmla="*/ 2544 w 5360"/>
                <a:gd name="T3" fmla="*/ 1008 h 2616"/>
                <a:gd name="T4" fmla="*/ 1632 w 5360"/>
                <a:gd name="T5" fmla="*/ 80 h 2616"/>
                <a:gd name="T6" fmla="*/ 5360 w 5360"/>
                <a:gd name="T7" fmla="*/ 72 h 2616"/>
                <a:gd name="T8" fmla="*/ 5352 w 5360"/>
                <a:gd name="T9" fmla="*/ 2616 h 2616"/>
                <a:gd name="T10" fmla="*/ 0 w 5360"/>
                <a:gd name="T11" fmla="*/ 2616 h 2616"/>
                <a:gd name="T12" fmla="*/ 0 w 5360"/>
                <a:gd name="T13" fmla="*/ 0 h 2616"/>
                <a:gd name="T14" fmla="*/ 944 w 5360"/>
                <a:gd name="T15" fmla="*/ 752 h 26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60"/>
                <a:gd name="T25" fmla="*/ 0 h 2616"/>
                <a:gd name="T26" fmla="*/ 5360 w 5360"/>
                <a:gd name="T27" fmla="*/ 2616 h 26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60" h="2616">
                  <a:moveTo>
                    <a:pt x="944" y="752"/>
                  </a:moveTo>
                  <a:lnTo>
                    <a:pt x="2544" y="1008"/>
                  </a:lnTo>
                  <a:lnTo>
                    <a:pt x="1632" y="80"/>
                  </a:lnTo>
                  <a:lnTo>
                    <a:pt x="5360" y="72"/>
                  </a:lnTo>
                  <a:lnTo>
                    <a:pt x="5352" y="2616"/>
                  </a:lnTo>
                  <a:lnTo>
                    <a:pt x="0" y="2616"/>
                  </a:lnTo>
                  <a:lnTo>
                    <a:pt x="0" y="0"/>
                  </a:lnTo>
                  <a:lnTo>
                    <a:pt x="944" y="7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847" y="3160"/>
              <a:ext cx="116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Service Creation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132" y="2107"/>
              <a:ext cx="97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Offer</a:t>
              </a:r>
            </a:p>
            <a:p>
              <a:pPr>
                <a:lnSpc>
                  <a:spcPct val="100000"/>
                </a:lnSpc>
              </a:pPr>
              <a:r>
                <a:rPr lang="en-GB" sz="700" b="0" dirty="0"/>
                <a:t>Management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262" y="2175"/>
              <a:ext cx="97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Revenue</a:t>
              </a:r>
            </a:p>
            <a:p>
              <a:pPr>
                <a:lnSpc>
                  <a:spcPct val="100000"/>
                </a:lnSpc>
              </a:pPr>
              <a:r>
                <a:rPr lang="en-GB" sz="700" b="0" dirty="0"/>
                <a:t>Management</a:t>
              </a:r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3518" y="1304"/>
              <a:ext cx="120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Usage / Charging</a:t>
              </a: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2621" y="764"/>
              <a:ext cx="146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Service Delivery</a:t>
              </a:r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4365" y="2777"/>
              <a:ext cx="70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Analysis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154" y="865"/>
              <a:ext cx="142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Service Fulfillment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65" y="2723"/>
              <a:ext cx="138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Campaign Execution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3977" y="1712"/>
              <a:ext cx="127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Billing / Collections</a:t>
              </a:r>
            </a:p>
          </p:txBody>
        </p:sp>
        <p:sp>
          <p:nvSpPr>
            <p:cNvPr id="21523" name="Rectangle 18"/>
            <p:cNvSpPr>
              <a:spLocks noChangeArrowheads="1"/>
            </p:cNvSpPr>
            <p:nvPr/>
          </p:nvSpPr>
          <p:spPr bwMode="auto">
            <a:xfrm>
              <a:off x="4249" y="3222"/>
              <a:ext cx="78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GB" sz="700" b="0" dirty="0"/>
                <a:t>Reporting</a:t>
              </a:r>
            </a:p>
          </p:txBody>
        </p:sp>
        <p:pic>
          <p:nvPicPr>
            <p:cNvPr id="21524" name="Picture 19" descr="R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1" y="887"/>
              <a:ext cx="3292" cy="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1910" y="3516"/>
              <a:ext cx="1077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Service Design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951" y="2284"/>
              <a:ext cx="1714" cy="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119063" indent="-119063"/>
              <a:r>
                <a:rPr lang="en-GB" sz="900" b="0" dirty="0"/>
                <a:t>Concept to </a:t>
              </a:r>
              <a:r>
                <a:rPr lang="en-GB" sz="900" b="0" dirty="0" smtClean="0"/>
                <a:t>Cash To Care</a:t>
              </a:r>
              <a:endParaRPr lang="en-GB" sz="900" b="0" dirty="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 flipV="1">
              <a:off x="2125" y="2206"/>
              <a:ext cx="1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 dirty="0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120" y="1992"/>
              <a:ext cx="1274" cy="185"/>
              <a:chOff x="567" y="1898"/>
              <a:chExt cx="1670" cy="241"/>
            </a:xfrm>
          </p:grpSpPr>
          <p:sp>
            <p:nvSpPr>
              <p:cNvPr id="21534" name="Freeform 24"/>
              <p:cNvSpPr>
                <a:spLocks/>
              </p:cNvSpPr>
              <p:nvPr/>
            </p:nvSpPr>
            <p:spPr bwMode="auto">
              <a:xfrm>
                <a:off x="1188" y="1899"/>
                <a:ext cx="328" cy="228"/>
              </a:xfrm>
              <a:custGeom>
                <a:avLst/>
                <a:gdLst>
                  <a:gd name="T0" fmla="*/ 3 w 655"/>
                  <a:gd name="T1" fmla="*/ 2 h 456"/>
                  <a:gd name="T2" fmla="*/ 2 w 655"/>
                  <a:gd name="T3" fmla="*/ 1 h 456"/>
                  <a:gd name="T4" fmla="*/ 2 w 655"/>
                  <a:gd name="T5" fmla="*/ 1 h 456"/>
                  <a:gd name="T6" fmla="*/ 2 w 655"/>
                  <a:gd name="T7" fmla="*/ 0 h 456"/>
                  <a:gd name="T8" fmla="*/ 2 w 655"/>
                  <a:gd name="T9" fmla="*/ 0 h 456"/>
                  <a:gd name="T10" fmla="*/ 2 w 655"/>
                  <a:gd name="T11" fmla="*/ 1 h 456"/>
                  <a:gd name="T12" fmla="*/ 2 w 655"/>
                  <a:gd name="T13" fmla="*/ 1 h 456"/>
                  <a:gd name="T14" fmla="*/ 0 w 655"/>
                  <a:gd name="T15" fmla="*/ 2 h 456"/>
                  <a:gd name="T16" fmla="*/ 1 w 655"/>
                  <a:gd name="T17" fmla="*/ 2 h 456"/>
                  <a:gd name="T18" fmla="*/ 2 w 655"/>
                  <a:gd name="T19" fmla="*/ 1 h 456"/>
                  <a:gd name="T20" fmla="*/ 2 w 655"/>
                  <a:gd name="T21" fmla="*/ 2 h 456"/>
                  <a:gd name="T22" fmla="*/ 1 w 655"/>
                  <a:gd name="T23" fmla="*/ 2 h 456"/>
                  <a:gd name="T24" fmla="*/ 2 w 655"/>
                  <a:gd name="T25" fmla="*/ 2 h 456"/>
                  <a:gd name="T26" fmla="*/ 2 w 655"/>
                  <a:gd name="T27" fmla="*/ 2 h 456"/>
                  <a:gd name="T28" fmla="*/ 3 w 655"/>
                  <a:gd name="T29" fmla="*/ 2 h 456"/>
                  <a:gd name="T30" fmla="*/ 3 w 655"/>
                  <a:gd name="T31" fmla="*/ 2 h 4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5"/>
                  <a:gd name="T49" fmla="*/ 0 h 456"/>
                  <a:gd name="T50" fmla="*/ 655 w 655"/>
                  <a:gd name="T51" fmla="*/ 456 h 4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5" h="456">
                    <a:moveTo>
                      <a:pt x="654" y="450"/>
                    </a:moveTo>
                    <a:lnTo>
                      <a:pt x="380" y="16"/>
                    </a:lnTo>
                    <a:lnTo>
                      <a:pt x="364" y="4"/>
                    </a:lnTo>
                    <a:lnTo>
                      <a:pt x="348" y="0"/>
                    </a:lnTo>
                    <a:lnTo>
                      <a:pt x="305" y="0"/>
                    </a:lnTo>
                    <a:lnTo>
                      <a:pt x="289" y="4"/>
                    </a:lnTo>
                    <a:lnTo>
                      <a:pt x="277" y="12"/>
                    </a:lnTo>
                    <a:lnTo>
                      <a:pt x="0" y="455"/>
                    </a:lnTo>
                    <a:lnTo>
                      <a:pt x="95" y="455"/>
                    </a:lnTo>
                    <a:lnTo>
                      <a:pt x="328" y="88"/>
                    </a:lnTo>
                    <a:lnTo>
                      <a:pt x="443" y="277"/>
                    </a:lnTo>
                    <a:lnTo>
                      <a:pt x="214" y="277"/>
                    </a:lnTo>
                    <a:lnTo>
                      <a:pt x="277" y="358"/>
                    </a:lnTo>
                    <a:lnTo>
                      <a:pt x="495" y="358"/>
                    </a:lnTo>
                    <a:lnTo>
                      <a:pt x="558" y="450"/>
                    </a:lnTo>
                    <a:lnTo>
                      <a:pt x="654" y="450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5" name="Freeform 25"/>
              <p:cNvSpPr>
                <a:spLocks/>
              </p:cNvSpPr>
              <p:nvPr/>
            </p:nvSpPr>
            <p:spPr bwMode="auto">
              <a:xfrm>
                <a:off x="1778" y="1901"/>
                <a:ext cx="205" cy="226"/>
              </a:xfrm>
              <a:custGeom>
                <a:avLst/>
                <a:gdLst>
                  <a:gd name="T0" fmla="*/ 0 w 410"/>
                  <a:gd name="T1" fmla="*/ 0 h 452"/>
                  <a:gd name="T2" fmla="*/ 0 w 410"/>
                  <a:gd name="T3" fmla="*/ 2 h 452"/>
                  <a:gd name="T4" fmla="*/ 1 w 410"/>
                  <a:gd name="T5" fmla="*/ 2 h 452"/>
                  <a:gd name="T6" fmla="*/ 1 w 410"/>
                  <a:gd name="T7" fmla="*/ 2 h 452"/>
                  <a:gd name="T8" fmla="*/ 1 w 410"/>
                  <a:gd name="T9" fmla="*/ 2 h 452"/>
                  <a:gd name="T10" fmla="*/ 2 w 410"/>
                  <a:gd name="T11" fmla="*/ 2 h 452"/>
                  <a:gd name="T12" fmla="*/ 2 w 410"/>
                  <a:gd name="T13" fmla="*/ 2 h 452"/>
                  <a:gd name="T14" fmla="*/ 1 w 410"/>
                  <a:gd name="T15" fmla="*/ 2 h 452"/>
                  <a:gd name="T16" fmla="*/ 1 w 410"/>
                  <a:gd name="T17" fmla="*/ 0 h 452"/>
                  <a:gd name="T18" fmla="*/ 0 w 410"/>
                  <a:gd name="T19" fmla="*/ 0 h 4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0"/>
                  <a:gd name="T31" fmla="*/ 0 h 452"/>
                  <a:gd name="T32" fmla="*/ 410 w 410"/>
                  <a:gd name="T33" fmla="*/ 452 h 4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0" h="452">
                    <a:moveTo>
                      <a:pt x="0" y="0"/>
                    </a:moveTo>
                    <a:lnTo>
                      <a:pt x="0" y="406"/>
                    </a:lnTo>
                    <a:lnTo>
                      <a:pt x="7" y="426"/>
                    </a:lnTo>
                    <a:lnTo>
                      <a:pt x="19" y="442"/>
                    </a:lnTo>
                    <a:lnTo>
                      <a:pt x="43" y="451"/>
                    </a:lnTo>
                    <a:lnTo>
                      <a:pt x="365" y="451"/>
                    </a:lnTo>
                    <a:lnTo>
                      <a:pt x="409" y="374"/>
                    </a:lnTo>
                    <a:lnTo>
                      <a:pt x="79" y="374"/>
                    </a:lnTo>
                    <a:lnTo>
                      <a:pt x="79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6" name="Freeform 26"/>
              <p:cNvSpPr>
                <a:spLocks/>
              </p:cNvSpPr>
              <p:nvPr/>
            </p:nvSpPr>
            <p:spPr bwMode="auto">
              <a:xfrm>
                <a:off x="1489" y="1905"/>
                <a:ext cx="265" cy="222"/>
              </a:xfrm>
              <a:custGeom>
                <a:avLst/>
                <a:gdLst>
                  <a:gd name="T0" fmla="*/ 2 w 529"/>
                  <a:gd name="T1" fmla="*/ 1 h 444"/>
                  <a:gd name="T2" fmla="*/ 1 w 529"/>
                  <a:gd name="T3" fmla="*/ 1 h 444"/>
                  <a:gd name="T4" fmla="*/ 1 w 529"/>
                  <a:gd name="T5" fmla="*/ 1 h 444"/>
                  <a:gd name="T6" fmla="*/ 1 w 529"/>
                  <a:gd name="T7" fmla="*/ 1 h 444"/>
                  <a:gd name="T8" fmla="*/ 1 w 529"/>
                  <a:gd name="T9" fmla="*/ 1 h 444"/>
                  <a:gd name="T10" fmla="*/ 1 w 529"/>
                  <a:gd name="T11" fmla="*/ 1 h 444"/>
                  <a:gd name="T12" fmla="*/ 1 w 529"/>
                  <a:gd name="T13" fmla="*/ 1 h 444"/>
                  <a:gd name="T14" fmla="*/ 1 w 529"/>
                  <a:gd name="T15" fmla="*/ 1 h 444"/>
                  <a:gd name="T16" fmla="*/ 1 w 529"/>
                  <a:gd name="T17" fmla="*/ 1 h 444"/>
                  <a:gd name="T18" fmla="*/ 1 w 529"/>
                  <a:gd name="T19" fmla="*/ 1 h 444"/>
                  <a:gd name="T20" fmla="*/ 1 w 529"/>
                  <a:gd name="T21" fmla="*/ 1 h 444"/>
                  <a:gd name="T22" fmla="*/ 1 w 529"/>
                  <a:gd name="T23" fmla="*/ 1 h 444"/>
                  <a:gd name="T24" fmla="*/ 1 w 529"/>
                  <a:gd name="T25" fmla="*/ 1 h 444"/>
                  <a:gd name="T26" fmla="*/ 1 w 529"/>
                  <a:gd name="T27" fmla="*/ 2 h 444"/>
                  <a:gd name="T28" fmla="*/ 1 w 529"/>
                  <a:gd name="T29" fmla="*/ 2 h 444"/>
                  <a:gd name="T30" fmla="*/ 1 w 529"/>
                  <a:gd name="T31" fmla="*/ 2 h 444"/>
                  <a:gd name="T32" fmla="*/ 1 w 529"/>
                  <a:gd name="T33" fmla="*/ 2 h 444"/>
                  <a:gd name="T34" fmla="*/ 1 w 529"/>
                  <a:gd name="T35" fmla="*/ 2 h 444"/>
                  <a:gd name="T36" fmla="*/ 1 w 529"/>
                  <a:gd name="T37" fmla="*/ 2 h 444"/>
                  <a:gd name="T38" fmla="*/ 1 w 529"/>
                  <a:gd name="T39" fmla="*/ 2 h 444"/>
                  <a:gd name="T40" fmla="*/ 1 w 529"/>
                  <a:gd name="T41" fmla="*/ 2 h 444"/>
                  <a:gd name="T42" fmla="*/ 1 w 529"/>
                  <a:gd name="T43" fmla="*/ 2 h 444"/>
                  <a:gd name="T44" fmla="*/ 1 w 529"/>
                  <a:gd name="T45" fmla="*/ 2 h 444"/>
                  <a:gd name="T46" fmla="*/ 1 w 529"/>
                  <a:gd name="T47" fmla="*/ 2 h 444"/>
                  <a:gd name="T48" fmla="*/ 2 w 529"/>
                  <a:gd name="T49" fmla="*/ 2 h 444"/>
                  <a:gd name="T50" fmla="*/ 1 w 529"/>
                  <a:gd name="T51" fmla="*/ 2 h 444"/>
                  <a:gd name="T52" fmla="*/ 1 w 529"/>
                  <a:gd name="T53" fmla="*/ 2 h 444"/>
                  <a:gd name="T54" fmla="*/ 1 w 529"/>
                  <a:gd name="T55" fmla="*/ 2 h 444"/>
                  <a:gd name="T56" fmla="*/ 1 w 529"/>
                  <a:gd name="T57" fmla="*/ 2 h 444"/>
                  <a:gd name="T58" fmla="*/ 1 w 529"/>
                  <a:gd name="T59" fmla="*/ 2 h 444"/>
                  <a:gd name="T60" fmla="*/ 1 w 529"/>
                  <a:gd name="T61" fmla="*/ 2 h 444"/>
                  <a:gd name="T62" fmla="*/ 1 w 529"/>
                  <a:gd name="T63" fmla="*/ 2 h 444"/>
                  <a:gd name="T64" fmla="*/ 1 w 529"/>
                  <a:gd name="T65" fmla="*/ 2 h 444"/>
                  <a:gd name="T66" fmla="*/ 1 w 529"/>
                  <a:gd name="T67" fmla="*/ 2 h 444"/>
                  <a:gd name="T68" fmla="*/ 1 w 529"/>
                  <a:gd name="T69" fmla="*/ 1 h 444"/>
                  <a:gd name="T70" fmla="*/ 0 w 529"/>
                  <a:gd name="T71" fmla="*/ 1 h 444"/>
                  <a:gd name="T72" fmla="*/ 1 w 529"/>
                  <a:gd name="T73" fmla="*/ 1 h 444"/>
                  <a:gd name="T74" fmla="*/ 1 w 529"/>
                  <a:gd name="T75" fmla="*/ 1 h 444"/>
                  <a:gd name="T76" fmla="*/ 1 w 529"/>
                  <a:gd name="T77" fmla="*/ 1 h 444"/>
                  <a:gd name="T78" fmla="*/ 1 w 529"/>
                  <a:gd name="T79" fmla="*/ 1 h 444"/>
                  <a:gd name="T80" fmla="*/ 1 w 529"/>
                  <a:gd name="T81" fmla="*/ 1 h 444"/>
                  <a:gd name="T82" fmla="*/ 1 w 529"/>
                  <a:gd name="T83" fmla="*/ 1 h 444"/>
                  <a:gd name="T84" fmla="*/ 1 w 529"/>
                  <a:gd name="T85" fmla="*/ 1 h 444"/>
                  <a:gd name="T86" fmla="*/ 1 w 529"/>
                  <a:gd name="T87" fmla="*/ 1 h 444"/>
                  <a:gd name="T88" fmla="*/ 1 w 529"/>
                  <a:gd name="T89" fmla="*/ 0 h 4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9"/>
                  <a:gd name="T136" fmla="*/ 0 h 444"/>
                  <a:gd name="T137" fmla="*/ 529 w 529"/>
                  <a:gd name="T138" fmla="*/ 444 h 4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9" h="444">
                    <a:moveTo>
                      <a:pt x="527" y="0"/>
                    </a:moveTo>
                    <a:lnTo>
                      <a:pt x="477" y="75"/>
                    </a:lnTo>
                    <a:lnTo>
                      <a:pt x="224" y="75"/>
                    </a:lnTo>
                    <a:lnTo>
                      <a:pt x="212" y="76"/>
                    </a:lnTo>
                    <a:lnTo>
                      <a:pt x="198" y="78"/>
                    </a:lnTo>
                    <a:lnTo>
                      <a:pt x="185" y="81"/>
                    </a:lnTo>
                    <a:lnTo>
                      <a:pt x="172" y="85"/>
                    </a:lnTo>
                    <a:lnTo>
                      <a:pt x="161" y="90"/>
                    </a:lnTo>
                    <a:lnTo>
                      <a:pt x="151" y="96"/>
                    </a:lnTo>
                    <a:lnTo>
                      <a:pt x="142" y="102"/>
                    </a:lnTo>
                    <a:lnTo>
                      <a:pt x="134" y="107"/>
                    </a:lnTo>
                    <a:lnTo>
                      <a:pt x="126" y="114"/>
                    </a:lnTo>
                    <a:lnTo>
                      <a:pt x="119" y="120"/>
                    </a:lnTo>
                    <a:lnTo>
                      <a:pt x="112" y="129"/>
                    </a:lnTo>
                    <a:lnTo>
                      <a:pt x="105" y="138"/>
                    </a:lnTo>
                    <a:lnTo>
                      <a:pt x="99" y="146"/>
                    </a:lnTo>
                    <a:lnTo>
                      <a:pt x="94" y="155"/>
                    </a:lnTo>
                    <a:lnTo>
                      <a:pt x="89" y="162"/>
                    </a:lnTo>
                    <a:lnTo>
                      <a:pt x="85" y="172"/>
                    </a:lnTo>
                    <a:lnTo>
                      <a:pt x="83" y="181"/>
                    </a:lnTo>
                    <a:lnTo>
                      <a:pt x="81" y="189"/>
                    </a:lnTo>
                    <a:lnTo>
                      <a:pt x="78" y="200"/>
                    </a:lnTo>
                    <a:lnTo>
                      <a:pt x="78" y="208"/>
                    </a:lnTo>
                    <a:lnTo>
                      <a:pt x="78" y="216"/>
                    </a:lnTo>
                    <a:lnTo>
                      <a:pt x="76" y="226"/>
                    </a:lnTo>
                    <a:lnTo>
                      <a:pt x="78" y="236"/>
                    </a:lnTo>
                    <a:lnTo>
                      <a:pt x="78" y="247"/>
                    </a:lnTo>
                    <a:lnTo>
                      <a:pt x="81" y="258"/>
                    </a:lnTo>
                    <a:lnTo>
                      <a:pt x="84" y="268"/>
                    </a:lnTo>
                    <a:lnTo>
                      <a:pt x="88" y="276"/>
                    </a:lnTo>
                    <a:lnTo>
                      <a:pt x="91" y="283"/>
                    </a:lnTo>
                    <a:lnTo>
                      <a:pt x="97" y="292"/>
                    </a:lnTo>
                    <a:lnTo>
                      <a:pt x="101" y="303"/>
                    </a:lnTo>
                    <a:lnTo>
                      <a:pt x="107" y="310"/>
                    </a:lnTo>
                    <a:lnTo>
                      <a:pt x="112" y="316"/>
                    </a:lnTo>
                    <a:lnTo>
                      <a:pt x="119" y="323"/>
                    </a:lnTo>
                    <a:lnTo>
                      <a:pt x="127" y="330"/>
                    </a:lnTo>
                    <a:lnTo>
                      <a:pt x="135" y="337"/>
                    </a:lnTo>
                    <a:lnTo>
                      <a:pt x="142" y="342"/>
                    </a:lnTo>
                    <a:lnTo>
                      <a:pt x="150" y="346"/>
                    </a:lnTo>
                    <a:lnTo>
                      <a:pt x="157" y="351"/>
                    </a:lnTo>
                    <a:lnTo>
                      <a:pt x="166" y="355"/>
                    </a:lnTo>
                    <a:lnTo>
                      <a:pt x="173" y="357"/>
                    </a:lnTo>
                    <a:lnTo>
                      <a:pt x="185" y="361"/>
                    </a:lnTo>
                    <a:lnTo>
                      <a:pt x="195" y="364"/>
                    </a:lnTo>
                    <a:lnTo>
                      <a:pt x="205" y="366"/>
                    </a:lnTo>
                    <a:lnTo>
                      <a:pt x="215" y="367"/>
                    </a:lnTo>
                    <a:lnTo>
                      <a:pt x="225" y="367"/>
                    </a:lnTo>
                    <a:lnTo>
                      <a:pt x="528" y="367"/>
                    </a:lnTo>
                    <a:lnTo>
                      <a:pt x="482" y="443"/>
                    </a:lnTo>
                    <a:lnTo>
                      <a:pt x="218" y="443"/>
                    </a:lnTo>
                    <a:lnTo>
                      <a:pt x="200" y="440"/>
                    </a:lnTo>
                    <a:lnTo>
                      <a:pt x="179" y="438"/>
                    </a:lnTo>
                    <a:lnTo>
                      <a:pt x="160" y="432"/>
                    </a:lnTo>
                    <a:lnTo>
                      <a:pt x="143" y="425"/>
                    </a:lnTo>
                    <a:lnTo>
                      <a:pt x="127" y="418"/>
                    </a:lnTo>
                    <a:lnTo>
                      <a:pt x="112" y="411"/>
                    </a:lnTo>
                    <a:lnTo>
                      <a:pt x="96" y="402"/>
                    </a:lnTo>
                    <a:lnTo>
                      <a:pt x="83" y="391"/>
                    </a:lnTo>
                    <a:lnTo>
                      <a:pt x="69" y="380"/>
                    </a:lnTo>
                    <a:lnTo>
                      <a:pt x="58" y="370"/>
                    </a:lnTo>
                    <a:lnTo>
                      <a:pt x="47" y="357"/>
                    </a:lnTo>
                    <a:lnTo>
                      <a:pt x="37" y="344"/>
                    </a:lnTo>
                    <a:lnTo>
                      <a:pt x="29" y="331"/>
                    </a:lnTo>
                    <a:lnTo>
                      <a:pt x="21" y="316"/>
                    </a:lnTo>
                    <a:lnTo>
                      <a:pt x="15" y="301"/>
                    </a:lnTo>
                    <a:lnTo>
                      <a:pt x="10" y="288"/>
                    </a:lnTo>
                    <a:lnTo>
                      <a:pt x="6" y="274"/>
                    </a:lnTo>
                    <a:lnTo>
                      <a:pt x="3" y="258"/>
                    </a:lnTo>
                    <a:lnTo>
                      <a:pt x="1" y="240"/>
                    </a:lnTo>
                    <a:lnTo>
                      <a:pt x="0" y="225"/>
                    </a:lnTo>
                    <a:lnTo>
                      <a:pt x="0" y="209"/>
                    </a:lnTo>
                    <a:lnTo>
                      <a:pt x="3" y="190"/>
                    </a:lnTo>
                    <a:lnTo>
                      <a:pt x="6" y="173"/>
                    </a:lnTo>
                    <a:lnTo>
                      <a:pt x="9" y="157"/>
                    </a:lnTo>
                    <a:lnTo>
                      <a:pt x="15" y="141"/>
                    </a:lnTo>
                    <a:lnTo>
                      <a:pt x="22" y="126"/>
                    </a:lnTo>
                    <a:lnTo>
                      <a:pt x="30" y="110"/>
                    </a:lnTo>
                    <a:lnTo>
                      <a:pt x="39" y="96"/>
                    </a:lnTo>
                    <a:lnTo>
                      <a:pt x="51" y="82"/>
                    </a:lnTo>
                    <a:lnTo>
                      <a:pt x="63" y="69"/>
                    </a:lnTo>
                    <a:lnTo>
                      <a:pt x="76" y="56"/>
                    </a:lnTo>
                    <a:lnTo>
                      <a:pt x="90" y="45"/>
                    </a:lnTo>
                    <a:lnTo>
                      <a:pt x="106" y="35"/>
                    </a:lnTo>
                    <a:lnTo>
                      <a:pt x="125" y="24"/>
                    </a:lnTo>
                    <a:lnTo>
                      <a:pt x="145" y="15"/>
                    </a:lnTo>
                    <a:lnTo>
                      <a:pt x="161" y="10"/>
                    </a:lnTo>
                    <a:lnTo>
                      <a:pt x="179" y="3"/>
                    </a:lnTo>
                    <a:lnTo>
                      <a:pt x="200" y="1"/>
                    </a:lnTo>
                    <a:lnTo>
                      <a:pt x="223" y="0"/>
                    </a:lnTo>
                    <a:lnTo>
                      <a:pt x="527" y="0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" name="Group 120"/>
              <p:cNvGrpSpPr>
                <a:grpSpLocks/>
              </p:cNvGrpSpPr>
              <p:nvPr/>
            </p:nvGrpSpPr>
            <p:grpSpPr bwMode="auto">
              <a:xfrm>
                <a:off x="1973" y="1914"/>
                <a:ext cx="264" cy="225"/>
                <a:chOff x="3939" y="1330"/>
                <a:chExt cx="527" cy="444"/>
              </a:xfrm>
            </p:grpSpPr>
            <p:sp>
              <p:nvSpPr>
                <p:cNvPr id="21541" name="Freeform 28"/>
                <p:cNvSpPr>
                  <a:spLocks/>
                </p:cNvSpPr>
                <p:nvPr/>
              </p:nvSpPr>
              <p:spPr bwMode="auto">
                <a:xfrm>
                  <a:off x="4013" y="1514"/>
                  <a:ext cx="453" cy="77"/>
                </a:xfrm>
                <a:custGeom>
                  <a:avLst/>
                  <a:gdLst>
                    <a:gd name="T0" fmla="*/ 0 w 453"/>
                    <a:gd name="T1" fmla="*/ 0 h 77"/>
                    <a:gd name="T2" fmla="*/ 452 w 453"/>
                    <a:gd name="T3" fmla="*/ 0 h 77"/>
                    <a:gd name="T4" fmla="*/ 403 w 453"/>
                    <a:gd name="T5" fmla="*/ 76 h 77"/>
                    <a:gd name="T6" fmla="*/ 1 w 453"/>
                    <a:gd name="T7" fmla="*/ 76 h 77"/>
                    <a:gd name="T8" fmla="*/ 0 w 453"/>
                    <a:gd name="T9" fmla="*/ 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77"/>
                    <a:gd name="T17" fmla="*/ 453 w 453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77">
                      <a:moveTo>
                        <a:pt x="0" y="0"/>
                      </a:moveTo>
                      <a:lnTo>
                        <a:pt x="452" y="0"/>
                      </a:lnTo>
                      <a:lnTo>
                        <a:pt x="403" y="76"/>
                      </a:lnTo>
                      <a:lnTo>
                        <a:pt x="1" y="7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42" name="Freeform 29"/>
                <p:cNvSpPr>
                  <a:spLocks/>
                </p:cNvSpPr>
                <p:nvPr/>
              </p:nvSpPr>
              <p:spPr bwMode="auto">
                <a:xfrm>
                  <a:off x="3939" y="1330"/>
                  <a:ext cx="527" cy="444"/>
                </a:xfrm>
                <a:custGeom>
                  <a:avLst/>
                  <a:gdLst>
                    <a:gd name="T0" fmla="*/ 475 w 527"/>
                    <a:gd name="T1" fmla="*/ 75 h 444"/>
                    <a:gd name="T2" fmla="*/ 211 w 527"/>
                    <a:gd name="T3" fmla="*/ 76 h 444"/>
                    <a:gd name="T4" fmla="*/ 184 w 527"/>
                    <a:gd name="T5" fmla="*/ 81 h 444"/>
                    <a:gd name="T6" fmla="*/ 161 w 527"/>
                    <a:gd name="T7" fmla="*/ 90 h 444"/>
                    <a:gd name="T8" fmla="*/ 141 w 527"/>
                    <a:gd name="T9" fmla="*/ 102 h 444"/>
                    <a:gd name="T10" fmla="*/ 125 w 527"/>
                    <a:gd name="T11" fmla="*/ 114 h 444"/>
                    <a:gd name="T12" fmla="*/ 111 w 527"/>
                    <a:gd name="T13" fmla="*/ 129 h 444"/>
                    <a:gd name="T14" fmla="*/ 98 w 527"/>
                    <a:gd name="T15" fmla="*/ 146 h 444"/>
                    <a:gd name="T16" fmla="*/ 89 w 527"/>
                    <a:gd name="T17" fmla="*/ 162 h 444"/>
                    <a:gd name="T18" fmla="*/ 83 w 527"/>
                    <a:gd name="T19" fmla="*/ 181 h 444"/>
                    <a:gd name="T20" fmla="*/ 78 w 527"/>
                    <a:gd name="T21" fmla="*/ 200 h 444"/>
                    <a:gd name="T22" fmla="*/ 77 w 527"/>
                    <a:gd name="T23" fmla="*/ 216 h 444"/>
                    <a:gd name="T24" fmla="*/ 77 w 527"/>
                    <a:gd name="T25" fmla="*/ 236 h 444"/>
                    <a:gd name="T26" fmla="*/ 80 w 527"/>
                    <a:gd name="T27" fmla="*/ 258 h 444"/>
                    <a:gd name="T28" fmla="*/ 87 w 527"/>
                    <a:gd name="T29" fmla="*/ 276 h 444"/>
                    <a:gd name="T30" fmla="*/ 96 w 527"/>
                    <a:gd name="T31" fmla="*/ 292 h 444"/>
                    <a:gd name="T32" fmla="*/ 107 w 527"/>
                    <a:gd name="T33" fmla="*/ 310 h 444"/>
                    <a:gd name="T34" fmla="*/ 119 w 527"/>
                    <a:gd name="T35" fmla="*/ 323 h 444"/>
                    <a:gd name="T36" fmla="*/ 134 w 527"/>
                    <a:gd name="T37" fmla="*/ 337 h 444"/>
                    <a:gd name="T38" fmla="*/ 149 w 527"/>
                    <a:gd name="T39" fmla="*/ 346 h 444"/>
                    <a:gd name="T40" fmla="*/ 165 w 527"/>
                    <a:gd name="T41" fmla="*/ 355 h 444"/>
                    <a:gd name="T42" fmla="*/ 184 w 527"/>
                    <a:gd name="T43" fmla="*/ 361 h 444"/>
                    <a:gd name="T44" fmla="*/ 204 w 527"/>
                    <a:gd name="T45" fmla="*/ 366 h 444"/>
                    <a:gd name="T46" fmla="*/ 224 w 527"/>
                    <a:gd name="T47" fmla="*/ 367 h 444"/>
                    <a:gd name="T48" fmla="*/ 480 w 527"/>
                    <a:gd name="T49" fmla="*/ 443 h 444"/>
                    <a:gd name="T50" fmla="*/ 200 w 527"/>
                    <a:gd name="T51" fmla="*/ 440 h 444"/>
                    <a:gd name="T52" fmla="*/ 159 w 527"/>
                    <a:gd name="T53" fmla="*/ 432 h 444"/>
                    <a:gd name="T54" fmla="*/ 127 w 527"/>
                    <a:gd name="T55" fmla="*/ 418 h 444"/>
                    <a:gd name="T56" fmla="*/ 95 w 527"/>
                    <a:gd name="T57" fmla="*/ 402 h 444"/>
                    <a:gd name="T58" fmla="*/ 69 w 527"/>
                    <a:gd name="T59" fmla="*/ 380 h 444"/>
                    <a:gd name="T60" fmla="*/ 47 w 527"/>
                    <a:gd name="T61" fmla="*/ 357 h 444"/>
                    <a:gd name="T62" fmla="*/ 29 w 527"/>
                    <a:gd name="T63" fmla="*/ 331 h 444"/>
                    <a:gd name="T64" fmla="*/ 14 w 527"/>
                    <a:gd name="T65" fmla="*/ 301 h 444"/>
                    <a:gd name="T66" fmla="*/ 5 w 527"/>
                    <a:gd name="T67" fmla="*/ 274 h 444"/>
                    <a:gd name="T68" fmla="*/ 1 w 527"/>
                    <a:gd name="T69" fmla="*/ 240 h 444"/>
                    <a:gd name="T70" fmla="*/ 0 w 527"/>
                    <a:gd name="T71" fmla="*/ 209 h 444"/>
                    <a:gd name="T72" fmla="*/ 5 w 527"/>
                    <a:gd name="T73" fmla="*/ 173 h 444"/>
                    <a:gd name="T74" fmla="*/ 15 w 527"/>
                    <a:gd name="T75" fmla="*/ 141 h 444"/>
                    <a:gd name="T76" fmla="*/ 30 w 527"/>
                    <a:gd name="T77" fmla="*/ 110 h 444"/>
                    <a:gd name="T78" fmla="*/ 51 w 527"/>
                    <a:gd name="T79" fmla="*/ 82 h 444"/>
                    <a:gd name="T80" fmla="*/ 76 w 527"/>
                    <a:gd name="T81" fmla="*/ 56 h 444"/>
                    <a:gd name="T82" fmla="*/ 105 w 527"/>
                    <a:gd name="T83" fmla="*/ 35 h 444"/>
                    <a:gd name="T84" fmla="*/ 145 w 527"/>
                    <a:gd name="T85" fmla="*/ 15 h 444"/>
                    <a:gd name="T86" fmla="*/ 179 w 527"/>
                    <a:gd name="T87" fmla="*/ 3 h 444"/>
                    <a:gd name="T88" fmla="*/ 222 w 527"/>
                    <a:gd name="T89" fmla="*/ 0 h 4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7"/>
                    <a:gd name="T136" fmla="*/ 0 h 444"/>
                    <a:gd name="T137" fmla="*/ 527 w 527"/>
                    <a:gd name="T138" fmla="*/ 444 h 4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7" h="444">
                      <a:moveTo>
                        <a:pt x="525" y="0"/>
                      </a:moveTo>
                      <a:lnTo>
                        <a:pt x="475" y="75"/>
                      </a:lnTo>
                      <a:lnTo>
                        <a:pt x="224" y="75"/>
                      </a:lnTo>
                      <a:lnTo>
                        <a:pt x="211" y="76"/>
                      </a:lnTo>
                      <a:lnTo>
                        <a:pt x="197" y="78"/>
                      </a:lnTo>
                      <a:lnTo>
                        <a:pt x="184" y="81"/>
                      </a:lnTo>
                      <a:lnTo>
                        <a:pt x="172" y="85"/>
                      </a:lnTo>
                      <a:lnTo>
                        <a:pt x="161" y="90"/>
                      </a:lnTo>
                      <a:lnTo>
                        <a:pt x="150" y="96"/>
                      </a:lnTo>
                      <a:lnTo>
                        <a:pt x="141" y="102"/>
                      </a:lnTo>
                      <a:lnTo>
                        <a:pt x="134" y="107"/>
                      </a:lnTo>
                      <a:lnTo>
                        <a:pt x="125" y="114"/>
                      </a:lnTo>
                      <a:lnTo>
                        <a:pt x="119" y="120"/>
                      </a:lnTo>
                      <a:lnTo>
                        <a:pt x="111" y="129"/>
                      </a:lnTo>
                      <a:lnTo>
                        <a:pt x="104" y="138"/>
                      </a:lnTo>
                      <a:lnTo>
                        <a:pt x="98" y="146"/>
                      </a:lnTo>
                      <a:lnTo>
                        <a:pt x="93" y="155"/>
                      </a:lnTo>
                      <a:lnTo>
                        <a:pt x="89" y="162"/>
                      </a:lnTo>
                      <a:lnTo>
                        <a:pt x="85" y="172"/>
                      </a:lnTo>
                      <a:lnTo>
                        <a:pt x="83" y="181"/>
                      </a:lnTo>
                      <a:lnTo>
                        <a:pt x="80" y="189"/>
                      </a:lnTo>
                      <a:lnTo>
                        <a:pt x="78" y="200"/>
                      </a:lnTo>
                      <a:lnTo>
                        <a:pt x="77" y="208"/>
                      </a:lnTo>
                      <a:lnTo>
                        <a:pt x="77" y="216"/>
                      </a:lnTo>
                      <a:lnTo>
                        <a:pt x="76" y="226"/>
                      </a:lnTo>
                      <a:lnTo>
                        <a:pt x="77" y="236"/>
                      </a:lnTo>
                      <a:lnTo>
                        <a:pt x="78" y="247"/>
                      </a:lnTo>
                      <a:lnTo>
                        <a:pt x="80" y="258"/>
                      </a:lnTo>
                      <a:lnTo>
                        <a:pt x="84" y="268"/>
                      </a:lnTo>
                      <a:lnTo>
                        <a:pt x="87" y="276"/>
                      </a:lnTo>
                      <a:lnTo>
                        <a:pt x="91" y="283"/>
                      </a:lnTo>
                      <a:lnTo>
                        <a:pt x="96" y="292"/>
                      </a:lnTo>
                      <a:lnTo>
                        <a:pt x="101" y="303"/>
                      </a:lnTo>
                      <a:lnTo>
                        <a:pt x="107" y="310"/>
                      </a:lnTo>
                      <a:lnTo>
                        <a:pt x="112" y="316"/>
                      </a:lnTo>
                      <a:lnTo>
                        <a:pt x="119" y="323"/>
                      </a:lnTo>
                      <a:lnTo>
                        <a:pt x="127" y="330"/>
                      </a:lnTo>
                      <a:lnTo>
                        <a:pt x="134" y="337"/>
                      </a:lnTo>
                      <a:lnTo>
                        <a:pt x="141" y="342"/>
                      </a:lnTo>
                      <a:lnTo>
                        <a:pt x="149" y="346"/>
                      </a:lnTo>
                      <a:lnTo>
                        <a:pt x="157" y="351"/>
                      </a:lnTo>
                      <a:lnTo>
                        <a:pt x="165" y="355"/>
                      </a:lnTo>
                      <a:lnTo>
                        <a:pt x="173" y="357"/>
                      </a:lnTo>
                      <a:lnTo>
                        <a:pt x="184" y="361"/>
                      </a:lnTo>
                      <a:lnTo>
                        <a:pt x="194" y="364"/>
                      </a:lnTo>
                      <a:lnTo>
                        <a:pt x="204" y="366"/>
                      </a:lnTo>
                      <a:lnTo>
                        <a:pt x="215" y="367"/>
                      </a:lnTo>
                      <a:lnTo>
                        <a:pt x="224" y="367"/>
                      </a:lnTo>
                      <a:lnTo>
                        <a:pt x="526" y="367"/>
                      </a:lnTo>
                      <a:lnTo>
                        <a:pt x="480" y="443"/>
                      </a:lnTo>
                      <a:lnTo>
                        <a:pt x="217" y="443"/>
                      </a:lnTo>
                      <a:lnTo>
                        <a:pt x="200" y="440"/>
                      </a:lnTo>
                      <a:lnTo>
                        <a:pt x="179" y="438"/>
                      </a:lnTo>
                      <a:lnTo>
                        <a:pt x="159" y="432"/>
                      </a:lnTo>
                      <a:lnTo>
                        <a:pt x="143" y="425"/>
                      </a:lnTo>
                      <a:lnTo>
                        <a:pt x="127" y="418"/>
                      </a:lnTo>
                      <a:lnTo>
                        <a:pt x="111" y="411"/>
                      </a:lnTo>
                      <a:lnTo>
                        <a:pt x="95" y="402"/>
                      </a:lnTo>
                      <a:lnTo>
                        <a:pt x="83" y="391"/>
                      </a:lnTo>
                      <a:lnTo>
                        <a:pt x="69" y="380"/>
                      </a:lnTo>
                      <a:lnTo>
                        <a:pt x="58" y="370"/>
                      </a:lnTo>
                      <a:lnTo>
                        <a:pt x="47" y="357"/>
                      </a:lnTo>
                      <a:lnTo>
                        <a:pt x="37" y="344"/>
                      </a:lnTo>
                      <a:lnTo>
                        <a:pt x="29" y="331"/>
                      </a:lnTo>
                      <a:lnTo>
                        <a:pt x="21" y="316"/>
                      </a:lnTo>
                      <a:lnTo>
                        <a:pt x="14" y="301"/>
                      </a:lnTo>
                      <a:lnTo>
                        <a:pt x="10" y="288"/>
                      </a:lnTo>
                      <a:lnTo>
                        <a:pt x="5" y="274"/>
                      </a:lnTo>
                      <a:lnTo>
                        <a:pt x="3" y="258"/>
                      </a:lnTo>
                      <a:lnTo>
                        <a:pt x="1" y="240"/>
                      </a:lnTo>
                      <a:lnTo>
                        <a:pt x="0" y="225"/>
                      </a:lnTo>
                      <a:lnTo>
                        <a:pt x="0" y="209"/>
                      </a:lnTo>
                      <a:lnTo>
                        <a:pt x="3" y="190"/>
                      </a:lnTo>
                      <a:lnTo>
                        <a:pt x="5" y="173"/>
                      </a:lnTo>
                      <a:lnTo>
                        <a:pt x="8" y="157"/>
                      </a:lnTo>
                      <a:lnTo>
                        <a:pt x="15" y="141"/>
                      </a:lnTo>
                      <a:lnTo>
                        <a:pt x="22" y="126"/>
                      </a:lnTo>
                      <a:lnTo>
                        <a:pt x="30" y="110"/>
                      </a:lnTo>
                      <a:lnTo>
                        <a:pt x="39" y="96"/>
                      </a:lnTo>
                      <a:lnTo>
                        <a:pt x="51" y="82"/>
                      </a:lnTo>
                      <a:lnTo>
                        <a:pt x="62" y="69"/>
                      </a:lnTo>
                      <a:lnTo>
                        <a:pt x="76" y="56"/>
                      </a:lnTo>
                      <a:lnTo>
                        <a:pt x="89" y="45"/>
                      </a:lnTo>
                      <a:lnTo>
                        <a:pt x="105" y="35"/>
                      </a:lnTo>
                      <a:lnTo>
                        <a:pt x="125" y="24"/>
                      </a:lnTo>
                      <a:lnTo>
                        <a:pt x="145" y="15"/>
                      </a:lnTo>
                      <a:lnTo>
                        <a:pt x="161" y="10"/>
                      </a:lnTo>
                      <a:lnTo>
                        <a:pt x="179" y="3"/>
                      </a:lnTo>
                      <a:lnTo>
                        <a:pt x="199" y="1"/>
                      </a:lnTo>
                      <a:lnTo>
                        <a:pt x="222" y="0"/>
                      </a:lnTo>
                      <a:lnTo>
                        <a:pt x="525" y="0"/>
                      </a:lnTo>
                    </a:path>
                  </a:pathLst>
                </a:custGeom>
                <a:solidFill>
                  <a:schemeClr val="accent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538" name="Freeform 42"/>
              <p:cNvSpPr>
                <a:spLocks/>
              </p:cNvSpPr>
              <p:nvPr/>
            </p:nvSpPr>
            <p:spPr bwMode="auto">
              <a:xfrm>
                <a:off x="567" y="1905"/>
                <a:ext cx="198" cy="222"/>
              </a:xfrm>
              <a:custGeom>
                <a:avLst/>
                <a:gdLst>
                  <a:gd name="T0" fmla="*/ 2 w 396"/>
                  <a:gd name="T1" fmla="*/ 2 h 444"/>
                  <a:gd name="T2" fmla="*/ 1 w 396"/>
                  <a:gd name="T3" fmla="*/ 2 h 444"/>
                  <a:gd name="T4" fmla="*/ 1 w 396"/>
                  <a:gd name="T5" fmla="*/ 2 h 444"/>
                  <a:gd name="T6" fmla="*/ 1 w 396"/>
                  <a:gd name="T7" fmla="*/ 2 h 444"/>
                  <a:gd name="T8" fmla="*/ 1 w 396"/>
                  <a:gd name="T9" fmla="*/ 2 h 444"/>
                  <a:gd name="T10" fmla="*/ 1 w 396"/>
                  <a:gd name="T11" fmla="*/ 2 h 444"/>
                  <a:gd name="T12" fmla="*/ 1 w 396"/>
                  <a:gd name="T13" fmla="*/ 2 h 444"/>
                  <a:gd name="T14" fmla="*/ 1 w 396"/>
                  <a:gd name="T15" fmla="*/ 2 h 444"/>
                  <a:gd name="T16" fmla="*/ 1 w 396"/>
                  <a:gd name="T17" fmla="*/ 2 h 444"/>
                  <a:gd name="T18" fmla="*/ 1 w 396"/>
                  <a:gd name="T19" fmla="*/ 2 h 444"/>
                  <a:gd name="T20" fmla="*/ 1 w 396"/>
                  <a:gd name="T21" fmla="*/ 1 h 444"/>
                  <a:gd name="T22" fmla="*/ 1 w 396"/>
                  <a:gd name="T23" fmla="*/ 1 h 444"/>
                  <a:gd name="T24" fmla="*/ 1 w 396"/>
                  <a:gd name="T25" fmla="*/ 1 h 444"/>
                  <a:gd name="T26" fmla="*/ 1 w 396"/>
                  <a:gd name="T27" fmla="*/ 1 h 444"/>
                  <a:gd name="T28" fmla="*/ 1 w 396"/>
                  <a:gd name="T29" fmla="*/ 1 h 444"/>
                  <a:gd name="T30" fmla="*/ 1 w 396"/>
                  <a:gd name="T31" fmla="*/ 1 h 444"/>
                  <a:gd name="T32" fmla="*/ 1 w 396"/>
                  <a:gd name="T33" fmla="*/ 1 h 444"/>
                  <a:gd name="T34" fmla="*/ 1 w 396"/>
                  <a:gd name="T35" fmla="*/ 1 h 444"/>
                  <a:gd name="T36" fmla="*/ 1 w 396"/>
                  <a:gd name="T37" fmla="*/ 1 h 444"/>
                  <a:gd name="T38" fmla="*/ 1 w 396"/>
                  <a:gd name="T39" fmla="*/ 1 h 444"/>
                  <a:gd name="T40" fmla="*/ 1 w 396"/>
                  <a:gd name="T41" fmla="*/ 1 h 444"/>
                  <a:gd name="T42" fmla="*/ 1 w 396"/>
                  <a:gd name="T43" fmla="*/ 1 h 444"/>
                  <a:gd name="T44" fmla="*/ 1 w 396"/>
                  <a:gd name="T45" fmla="*/ 1 h 444"/>
                  <a:gd name="T46" fmla="*/ 1 w 396"/>
                  <a:gd name="T47" fmla="*/ 1 h 444"/>
                  <a:gd name="T48" fmla="*/ 2 w 396"/>
                  <a:gd name="T49" fmla="*/ 0 h 444"/>
                  <a:gd name="T50" fmla="*/ 1 w 396"/>
                  <a:gd name="T51" fmla="*/ 1 h 444"/>
                  <a:gd name="T52" fmla="*/ 1 w 396"/>
                  <a:gd name="T53" fmla="*/ 1 h 444"/>
                  <a:gd name="T54" fmla="*/ 1 w 396"/>
                  <a:gd name="T55" fmla="*/ 1 h 444"/>
                  <a:gd name="T56" fmla="*/ 1 w 396"/>
                  <a:gd name="T57" fmla="*/ 1 h 444"/>
                  <a:gd name="T58" fmla="*/ 1 w 396"/>
                  <a:gd name="T59" fmla="*/ 1 h 444"/>
                  <a:gd name="T60" fmla="*/ 1 w 396"/>
                  <a:gd name="T61" fmla="*/ 1 h 444"/>
                  <a:gd name="T62" fmla="*/ 1 w 396"/>
                  <a:gd name="T63" fmla="*/ 1 h 444"/>
                  <a:gd name="T64" fmla="*/ 1 w 396"/>
                  <a:gd name="T65" fmla="*/ 1 h 444"/>
                  <a:gd name="T66" fmla="*/ 1 w 396"/>
                  <a:gd name="T67" fmla="*/ 1 h 444"/>
                  <a:gd name="T68" fmla="*/ 1 w 396"/>
                  <a:gd name="T69" fmla="*/ 1 h 444"/>
                  <a:gd name="T70" fmla="*/ 0 w 396"/>
                  <a:gd name="T71" fmla="*/ 1 h 444"/>
                  <a:gd name="T72" fmla="*/ 1 w 396"/>
                  <a:gd name="T73" fmla="*/ 2 h 444"/>
                  <a:gd name="T74" fmla="*/ 1 w 396"/>
                  <a:gd name="T75" fmla="*/ 2 h 444"/>
                  <a:gd name="T76" fmla="*/ 1 w 396"/>
                  <a:gd name="T77" fmla="*/ 2 h 444"/>
                  <a:gd name="T78" fmla="*/ 1 w 396"/>
                  <a:gd name="T79" fmla="*/ 2 h 444"/>
                  <a:gd name="T80" fmla="*/ 1 w 396"/>
                  <a:gd name="T81" fmla="*/ 2 h 444"/>
                  <a:gd name="T82" fmla="*/ 1 w 396"/>
                  <a:gd name="T83" fmla="*/ 2 h 444"/>
                  <a:gd name="T84" fmla="*/ 1 w 396"/>
                  <a:gd name="T85" fmla="*/ 2 h 444"/>
                  <a:gd name="T86" fmla="*/ 1 w 396"/>
                  <a:gd name="T87" fmla="*/ 2 h 444"/>
                  <a:gd name="T88" fmla="*/ 1 w 396"/>
                  <a:gd name="T89" fmla="*/ 2 h 4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6"/>
                  <a:gd name="T136" fmla="*/ 0 h 444"/>
                  <a:gd name="T137" fmla="*/ 396 w 396"/>
                  <a:gd name="T138" fmla="*/ 444 h 4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6" h="444">
                    <a:moveTo>
                      <a:pt x="395" y="443"/>
                    </a:moveTo>
                    <a:lnTo>
                      <a:pt x="395" y="367"/>
                    </a:lnTo>
                    <a:lnTo>
                      <a:pt x="224" y="367"/>
                    </a:lnTo>
                    <a:lnTo>
                      <a:pt x="211" y="366"/>
                    </a:lnTo>
                    <a:lnTo>
                      <a:pt x="197" y="364"/>
                    </a:lnTo>
                    <a:lnTo>
                      <a:pt x="184" y="361"/>
                    </a:lnTo>
                    <a:lnTo>
                      <a:pt x="172" y="357"/>
                    </a:lnTo>
                    <a:lnTo>
                      <a:pt x="161" y="352"/>
                    </a:lnTo>
                    <a:lnTo>
                      <a:pt x="150" y="346"/>
                    </a:lnTo>
                    <a:lnTo>
                      <a:pt x="141" y="340"/>
                    </a:lnTo>
                    <a:lnTo>
                      <a:pt x="134" y="335"/>
                    </a:lnTo>
                    <a:lnTo>
                      <a:pt x="125" y="328"/>
                    </a:lnTo>
                    <a:lnTo>
                      <a:pt x="119" y="322"/>
                    </a:lnTo>
                    <a:lnTo>
                      <a:pt x="111" y="313"/>
                    </a:lnTo>
                    <a:lnTo>
                      <a:pt x="104" y="304"/>
                    </a:lnTo>
                    <a:lnTo>
                      <a:pt x="98" y="296"/>
                    </a:lnTo>
                    <a:lnTo>
                      <a:pt x="93" y="287"/>
                    </a:lnTo>
                    <a:lnTo>
                      <a:pt x="89" y="280"/>
                    </a:lnTo>
                    <a:lnTo>
                      <a:pt x="85" y="270"/>
                    </a:lnTo>
                    <a:lnTo>
                      <a:pt x="83" y="261"/>
                    </a:lnTo>
                    <a:lnTo>
                      <a:pt x="80" y="253"/>
                    </a:lnTo>
                    <a:lnTo>
                      <a:pt x="78" y="242"/>
                    </a:lnTo>
                    <a:lnTo>
                      <a:pt x="77" y="234"/>
                    </a:lnTo>
                    <a:lnTo>
                      <a:pt x="77" y="226"/>
                    </a:lnTo>
                    <a:lnTo>
                      <a:pt x="76" y="216"/>
                    </a:lnTo>
                    <a:lnTo>
                      <a:pt x="77" y="206"/>
                    </a:lnTo>
                    <a:lnTo>
                      <a:pt x="78" y="195"/>
                    </a:lnTo>
                    <a:lnTo>
                      <a:pt x="80" y="184"/>
                    </a:lnTo>
                    <a:lnTo>
                      <a:pt x="84" y="174"/>
                    </a:lnTo>
                    <a:lnTo>
                      <a:pt x="87" y="166"/>
                    </a:lnTo>
                    <a:lnTo>
                      <a:pt x="91" y="159"/>
                    </a:lnTo>
                    <a:lnTo>
                      <a:pt x="96" y="150"/>
                    </a:lnTo>
                    <a:lnTo>
                      <a:pt x="101" y="139"/>
                    </a:lnTo>
                    <a:lnTo>
                      <a:pt x="107" y="132"/>
                    </a:lnTo>
                    <a:lnTo>
                      <a:pt x="112" y="126"/>
                    </a:lnTo>
                    <a:lnTo>
                      <a:pt x="119" y="119"/>
                    </a:lnTo>
                    <a:lnTo>
                      <a:pt x="127" y="112"/>
                    </a:lnTo>
                    <a:lnTo>
                      <a:pt x="134" y="105"/>
                    </a:lnTo>
                    <a:lnTo>
                      <a:pt x="141" y="100"/>
                    </a:lnTo>
                    <a:lnTo>
                      <a:pt x="149" y="96"/>
                    </a:lnTo>
                    <a:lnTo>
                      <a:pt x="157" y="91"/>
                    </a:lnTo>
                    <a:lnTo>
                      <a:pt x="165" y="87"/>
                    </a:lnTo>
                    <a:lnTo>
                      <a:pt x="173" y="85"/>
                    </a:lnTo>
                    <a:lnTo>
                      <a:pt x="184" y="81"/>
                    </a:lnTo>
                    <a:lnTo>
                      <a:pt x="194" y="78"/>
                    </a:lnTo>
                    <a:lnTo>
                      <a:pt x="204" y="76"/>
                    </a:lnTo>
                    <a:lnTo>
                      <a:pt x="215" y="75"/>
                    </a:lnTo>
                    <a:lnTo>
                      <a:pt x="224" y="75"/>
                    </a:lnTo>
                    <a:lnTo>
                      <a:pt x="392" y="75"/>
                    </a:lnTo>
                    <a:lnTo>
                      <a:pt x="392" y="0"/>
                    </a:lnTo>
                    <a:lnTo>
                      <a:pt x="217" y="0"/>
                    </a:lnTo>
                    <a:lnTo>
                      <a:pt x="200" y="2"/>
                    </a:lnTo>
                    <a:lnTo>
                      <a:pt x="179" y="4"/>
                    </a:lnTo>
                    <a:lnTo>
                      <a:pt x="159" y="10"/>
                    </a:lnTo>
                    <a:lnTo>
                      <a:pt x="143" y="17"/>
                    </a:lnTo>
                    <a:lnTo>
                      <a:pt x="127" y="24"/>
                    </a:lnTo>
                    <a:lnTo>
                      <a:pt x="111" y="31"/>
                    </a:lnTo>
                    <a:lnTo>
                      <a:pt x="95" y="40"/>
                    </a:lnTo>
                    <a:lnTo>
                      <a:pt x="83" y="51"/>
                    </a:lnTo>
                    <a:lnTo>
                      <a:pt x="69" y="62"/>
                    </a:lnTo>
                    <a:lnTo>
                      <a:pt x="58" y="72"/>
                    </a:lnTo>
                    <a:lnTo>
                      <a:pt x="47" y="85"/>
                    </a:lnTo>
                    <a:lnTo>
                      <a:pt x="37" y="98"/>
                    </a:lnTo>
                    <a:lnTo>
                      <a:pt x="29" y="111"/>
                    </a:lnTo>
                    <a:lnTo>
                      <a:pt x="21" y="126"/>
                    </a:lnTo>
                    <a:lnTo>
                      <a:pt x="14" y="141"/>
                    </a:lnTo>
                    <a:lnTo>
                      <a:pt x="10" y="154"/>
                    </a:lnTo>
                    <a:lnTo>
                      <a:pt x="5" y="168"/>
                    </a:lnTo>
                    <a:lnTo>
                      <a:pt x="3" y="184"/>
                    </a:lnTo>
                    <a:lnTo>
                      <a:pt x="1" y="202"/>
                    </a:lnTo>
                    <a:lnTo>
                      <a:pt x="0" y="217"/>
                    </a:lnTo>
                    <a:lnTo>
                      <a:pt x="0" y="233"/>
                    </a:lnTo>
                    <a:lnTo>
                      <a:pt x="3" y="252"/>
                    </a:lnTo>
                    <a:lnTo>
                      <a:pt x="5" y="269"/>
                    </a:lnTo>
                    <a:lnTo>
                      <a:pt x="8" y="285"/>
                    </a:lnTo>
                    <a:lnTo>
                      <a:pt x="15" y="301"/>
                    </a:lnTo>
                    <a:lnTo>
                      <a:pt x="22" y="316"/>
                    </a:lnTo>
                    <a:lnTo>
                      <a:pt x="30" y="332"/>
                    </a:lnTo>
                    <a:lnTo>
                      <a:pt x="39" y="346"/>
                    </a:lnTo>
                    <a:lnTo>
                      <a:pt x="51" y="360"/>
                    </a:lnTo>
                    <a:lnTo>
                      <a:pt x="62" y="373"/>
                    </a:lnTo>
                    <a:lnTo>
                      <a:pt x="76" y="386"/>
                    </a:lnTo>
                    <a:lnTo>
                      <a:pt x="89" y="397"/>
                    </a:lnTo>
                    <a:lnTo>
                      <a:pt x="105" y="407"/>
                    </a:lnTo>
                    <a:lnTo>
                      <a:pt x="125" y="418"/>
                    </a:lnTo>
                    <a:lnTo>
                      <a:pt x="145" y="427"/>
                    </a:lnTo>
                    <a:lnTo>
                      <a:pt x="161" y="432"/>
                    </a:lnTo>
                    <a:lnTo>
                      <a:pt x="179" y="439"/>
                    </a:lnTo>
                    <a:lnTo>
                      <a:pt x="199" y="441"/>
                    </a:lnTo>
                    <a:lnTo>
                      <a:pt x="222" y="443"/>
                    </a:lnTo>
                    <a:lnTo>
                      <a:pt x="395" y="443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9" name="Freeform 43"/>
              <p:cNvSpPr>
                <a:spLocks/>
              </p:cNvSpPr>
              <p:nvPr/>
            </p:nvSpPr>
            <p:spPr bwMode="auto">
              <a:xfrm>
                <a:off x="723" y="1905"/>
                <a:ext cx="198" cy="222"/>
              </a:xfrm>
              <a:custGeom>
                <a:avLst/>
                <a:gdLst>
                  <a:gd name="T0" fmla="*/ 0 w 396"/>
                  <a:gd name="T1" fmla="*/ 2 h 444"/>
                  <a:gd name="T2" fmla="*/ 1 w 396"/>
                  <a:gd name="T3" fmla="*/ 2 h 444"/>
                  <a:gd name="T4" fmla="*/ 1 w 396"/>
                  <a:gd name="T5" fmla="*/ 2 h 444"/>
                  <a:gd name="T6" fmla="*/ 1 w 396"/>
                  <a:gd name="T7" fmla="*/ 2 h 444"/>
                  <a:gd name="T8" fmla="*/ 1 w 396"/>
                  <a:gd name="T9" fmla="*/ 2 h 444"/>
                  <a:gd name="T10" fmla="*/ 2 w 396"/>
                  <a:gd name="T11" fmla="*/ 2 h 444"/>
                  <a:gd name="T12" fmla="*/ 2 w 396"/>
                  <a:gd name="T13" fmla="*/ 2 h 444"/>
                  <a:gd name="T14" fmla="*/ 2 w 396"/>
                  <a:gd name="T15" fmla="*/ 2 h 444"/>
                  <a:gd name="T16" fmla="*/ 2 w 396"/>
                  <a:gd name="T17" fmla="*/ 2 h 444"/>
                  <a:gd name="T18" fmla="*/ 2 w 396"/>
                  <a:gd name="T19" fmla="*/ 2 h 444"/>
                  <a:gd name="T20" fmla="*/ 2 w 396"/>
                  <a:gd name="T21" fmla="*/ 1 h 444"/>
                  <a:gd name="T22" fmla="*/ 2 w 396"/>
                  <a:gd name="T23" fmla="*/ 1 h 444"/>
                  <a:gd name="T24" fmla="*/ 2 w 396"/>
                  <a:gd name="T25" fmla="*/ 1 h 444"/>
                  <a:gd name="T26" fmla="*/ 2 w 396"/>
                  <a:gd name="T27" fmla="*/ 1 h 444"/>
                  <a:gd name="T28" fmla="*/ 2 w 396"/>
                  <a:gd name="T29" fmla="*/ 1 h 444"/>
                  <a:gd name="T30" fmla="*/ 2 w 396"/>
                  <a:gd name="T31" fmla="*/ 1 h 444"/>
                  <a:gd name="T32" fmla="*/ 2 w 396"/>
                  <a:gd name="T33" fmla="*/ 1 h 444"/>
                  <a:gd name="T34" fmla="*/ 2 w 396"/>
                  <a:gd name="T35" fmla="*/ 1 h 444"/>
                  <a:gd name="T36" fmla="*/ 2 w 396"/>
                  <a:gd name="T37" fmla="*/ 1 h 444"/>
                  <a:gd name="T38" fmla="*/ 1 w 396"/>
                  <a:gd name="T39" fmla="*/ 1 h 444"/>
                  <a:gd name="T40" fmla="*/ 1 w 396"/>
                  <a:gd name="T41" fmla="*/ 1 h 444"/>
                  <a:gd name="T42" fmla="*/ 1 w 396"/>
                  <a:gd name="T43" fmla="*/ 1 h 444"/>
                  <a:gd name="T44" fmla="*/ 1 w 396"/>
                  <a:gd name="T45" fmla="*/ 1 h 444"/>
                  <a:gd name="T46" fmla="*/ 1 w 396"/>
                  <a:gd name="T47" fmla="*/ 1 h 444"/>
                  <a:gd name="T48" fmla="*/ 1 w 396"/>
                  <a:gd name="T49" fmla="*/ 0 h 444"/>
                  <a:gd name="T50" fmla="*/ 1 w 396"/>
                  <a:gd name="T51" fmla="*/ 1 h 444"/>
                  <a:gd name="T52" fmla="*/ 1 w 396"/>
                  <a:gd name="T53" fmla="*/ 1 h 444"/>
                  <a:gd name="T54" fmla="*/ 2 w 396"/>
                  <a:gd name="T55" fmla="*/ 1 h 444"/>
                  <a:gd name="T56" fmla="*/ 2 w 396"/>
                  <a:gd name="T57" fmla="*/ 1 h 444"/>
                  <a:gd name="T58" fmla="*/ 2 w 396"/>
                  <a:gd name="T59" fmla="*/ 1 h 444"/>
                  <a:gd name="T60" fmla="*/ 2 w 396"/>
                  <a:gd name="T61" fmla="*/ 1 h 444"/>
                  <a:gd name="T62" fmla="*/ 2 w 396"/>
                  <a:gd name="T63" fmla="*/ 1 h 444"/>
                  <a:gd name="T64" fmla="*/ 2 w 396"/>
                  <a:gd name="T65" fmla="*/ 1 h 444"/>
                  <a:gd name="T66" fmla="*/ 2 w 396"/>
                  <a:gd name="T67" fmla="*/ 1 h 444"/>
                  <a:gd name="T68" fmla="*/ 2 w 396"/>
                  <a:gd name="T69" fmla="*/ 1 h 444"/>
                  <a:gd name="T70" fmla="*/ 2 w 396"/>
                  <a:gd name="T71" fmla="*/ 1 h 444"/>
                  <a:gd name="T72" fmla="*/ 2 w 396"/>
                  <a:gd name="T73" fmla="*/ 2 h 444"/>
                  <a:gd name="T74" fmla="*/ 2 w 396"/>
                  <a:gd name="T75" fmla="*/ 2 h 444"/>
                  <a:gd name="T76" fmla="*/ 2 w 396"/>
                  <a:gd name="T77" fmla="*/ 2 h 444"/>
                  <a:gd name="T78" fmla="*/ 2 w 396"/>
                  <a:gd name="T79" fmla="*/ 2 h 444"/>
                  <a:gd name="T80" fmla="*/ 2 w 396"/>
                  <a:gd name="T81" fmla="*/ 2 h 444"/>
                  <a:gd name="T82" fmla="*/ 2 w 396"/>
                  <a:gd name="T83" fmla="*/ 2 h 444"/>
                  <a:gd name="T84" fmla="*/ 1 w 396"/>
                  <a:gd name="T85" fmla="*/ 2 h 444"/>
                  <a:gd name="T86" fmla="*/ 1 w 396"/>
                  <a:gd name="T87" fmla="*/ 2 h 444"/>
                  <a:gd name="T88" fmla="*/ 1 w 396"/>
                  <a:gd name="T89" fmla="*/ 2 h 4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6"/>
                  <a:gd name="T136" fmla="*/ 0 h 444"/>
                  <a:gd name="T137" fmla="*/ 396 w 396"/>
                  <a:gd name="T138" fmla="*/ 444 h 4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6" h="444">
                    <a:moveTo>
                      <a:pt x="0" y="443"/>
                    </a:moveTo>
                    <a:lnTo>
                      <a:pt x="0" y="367"/>
                    </a:lnTo>
                    <a:lnTo>
                      <a:pt x="170" y="367"/>
                    </a:lnTo>
                    <a:lnTo>
                      <a:pt x="183" y="366"/>
                    </a:lnTo>
                    <a:lnTo>
                      <a:pt x="197" y="364"/>
                    </a:lnTo>
                    <a:lnTo>
                      <a:pt x="210" y="361"/>
                    </a:lnTo>
                    <a:lnTo>
                      <a:pt x="222" y="357"/>
                    </a:lnTo>
                    <a:lnTo>
                      <a:pt x="233" y="352"/>
                    </a:lnTo>
                    <a:lnTo>
                      <a:pt x="244" y="346"/>
                    </a:lnTo>
                    <a:lnTo>
                      <a:pt x="253" y="340"/>
                    </a:lnTo>
                    <a:lnTo>
                      <a:pt x="260" y="335"/>
                    </a:lnTo>
                    <a:lnTo>
                      <a:pt x="269" y="328"/>
                    </a:lnTo>
                    <a:lnTo>
                      <a:pt x="275" y="322"/>
                    </a:lnTo>
                    <a:lnTo>
                      <a:pt x="283" y="313"/>
                    </a:lnTo>
                    <a:lnTo>
                      <a:pt x="290" y="304"/>
                    </a:lnTo>
                    <a:lnTo>
                      <a:pt x="296" y="296"/>
                    </a:lnTo>
                    <a:lnTo>
                      <a:pt x="301" y="287"/>
                    </a:lnTo>
                    <a:lnTo>
                      <a:pt x="305" y="280"/>
                    </a:lnTo>
                    <a:lnTo>
                      <a:pt x="309" y="270"/>
                    </a:lnTo>
                    <a:lnTo>
                      <a:pt x="311" y="261"/>
                    </a:lnTo>
                    <a:lnTo>
                      <a:pt x="314" y="253"/>
                    </a:lnTo>
                    <a:lnTo>
                      <a:pt x="316" y="242"/>
                    </a:lnTo>
                    <a:lnTo>
                      <a:pt x="317" y="234"/>
                    </a:lnTo>
                    <a:lnTo>
                      <a:pt x="317" y="226"/>
                    </a:lnTo>
                    <a:lnTo>
                      <a:pt x="318" y="216"/>
                    </a:lnTo>
                    <a:lnTo>
                      <a:pt x="317" y="206"/>
                    </a:lnTo>
                    <a:lnTo>
                      <a:pt x="316" y="195"/>
                    </a:lnTo>
                    <a:lnTo>
                      <a:pt x="314" y="184"/>
                    </a:lnTo>
                    <a:lnTo>
                      <a:pt x="310" y="174"/>
                    </a:lnTo>
                    <a:lnTo>
                      <a:pt x="307" y="166"/>
                    </a:lnTo>
                    <a:lnTo>
                      <a:pt x="303" y="159"/>
                    </a:lnTo>
                    <a:lnTo>
                      <a:pt x="298" y="150"/>
                    </a:lnTo>
                    <a:lnTo>
                      <a:pt x="293" y="139"/>
                    </a:lnTo>
                    <a:lnTo>
                      <a:pt x="287" y="132"/>
                    </a:lnTo>
                    <a:lnTo>
                      <a:pt x="282" y="126"/>
                    </a:lnTo>
                    <a:lnTo>
                      <a:pt x="275" y="119"/>
                    </a:lnTo>
                    <a:lnTo>
                      <a:pt x="267" y="112"/>
                    </a:lnTo>
                    <a:lnTo>
                      <a:pt x="260" y="105"/>
                    </a:lnTo>
                    <a:lnTo>
                      <a:pt x="253" y="100"/>
                    </a:lnTo>
                    <a:lnTo>
                      <a:pt x="245" y="96"/>
                    </a:lnTo>
                    <a:lnTo>
                      <a:pt x="237" y="91"/>
                    </a:lnTo>
                    <a:lnTo>
                      <a:pt x="229" y="87"/>
                    </a:lnTo>
                    <a:lnTo>
                      <a:pt x="221" y="85"/>
                    </a:lnTo>
                    <a:lnTo>
                      <a:pt x="210" y="81"/>
                    </a:lnTo>
                    <a:lnTo>
                      <a:pt x="200" y="78"/>
                    </a:lnTo>
                    <a:lnTo>
                      <a:pt x="190" y="76"/>
                    </a:lnTo>
                    <a:lnTo>
                      <a:pt x="179" y="75"/>
                    </a:lnTo>
                    <a:lnTo>
                      <a:pt x="170" y="75"/>
                    </a:lnTo>
                    <a:lnTo>
                      <a:pt x="2" y="75"/>
                    </a:lnTo>
                    <a:lnTo>
                      <a:pt x="2" y="0"/>
                    </a:lnTo>
                    <a:lnTo>
                      <a:pt x="177" y="0"/>
                    </a:lnTo>
                    <a:lnTo>
                      <a:pt x="194" y="2"/>
                    </a:lnTo>
                    <a:lnTo>
                      <a:pt x="215" y="4"/>
                    </a:lnTo>
                    <a:lnTo>
                      <a:pt x="235" y="10"/>
                    </a:lnTo>
                    <a:lnTo>
                      <a:pt x="251" y="17"/>
                    </a:lnTo>
                    <a:lnTo>
                      <a:pt x="267" y="24"/>
                    </a:lnTo>
                    <a:lnTo>
                      <a:pt x="283" y="31"/>
                    </a:lnTo>
                    <a:lnTo>
                      <a:pt x="299" y="40"/>
                    </a:lnTo>
                    <a:lnTo>
                      <a:pt x="311" y="51"/>
                    </a:lnTo>
                    <a:lnTo>
                      <a:pt x="325" y="62"/>
                    </a:lnTo>
                    <a:lnTo>
                      <a:pt x="336" y="72"/>
                    </a:lnTo>
                    <a:lnTo>
                      <a:pt x="347" y="85"/>
                    </a:lnTo>
                    <a:lnTo>
                      <a:pt x="357" y="98"/>
                    </a:lnTo>
                    <a:lnTo>
                      <a:pt x="365" y="111"/>
                    </a:lnTo>
                    <a:lnTo>
                      <a:pt x="373" y="126"/>
                    </a:lnTo>
                    <a:lnTo>
                      <a:pt x="380" y="141"/>
                    </a:lnTo>
                    <a:lnTo>
                      <a:pt x="384" y="154"/>
                    </a:lnTo>
                    <a:lnTo>
                      <a:pt x="389" y="168"/>
                    </a:lnTo>
                    <a:lnTo>
                      <a:pt x="391" y="184"/>
                    </a:lnTo>
                    <a:lnTo>
                      <a:pt x="393" y="202"/>
                    </a:lnTo>
                    <a:lnTo>
                      <a:pt x="395" y="217"/>
                    </a:lnTo>
                    <a:lnTo>
                      <a:pt x="395" y="233"/>
                    </a:lnTo>
                    <a:lnTo>
                      <a:pt x="391" y="252"/>
                    </a:lnTo>
                    <a:lnTo>
                      <a:pt x="389" y="269"/>
                    </a:lnTo>
                    <a:lnTo>
                      <a:pt x="386" y="285"/>
                    </a:lnTo>
                    <a:lnTo>
                      <a:pt x="379" y="301"/>
                    </a:lnTo>
                    <a:lnTo>
                      <a:pt x="372" y="316"/>
                    </a:lnTo>
                    <a:lnTo>
                      <a:pt x="364" y="332"/>
                    </a:lnTo>
                    <a:lnTo>
                      <a:pt x="355" y="346"/>
                    </a:lnTo>
                    <a:lnTo>
                      <a:pt x="343" y="360"/>
                    </a:lnTo>
                    <a:lnTo>
                      <a:pt x="332" y="373"/>
                    </a:lnTo>
                    <a:lnTo>
                      <a:pt x="318" y="386"/>
                    </a:lnTo>
                    <a:lnTo>
                      <a:pt x="305" y="397"/>
                    </a:lnTo>
                    <a:lnTo>
                      <a:pt x="289" y="407"/>
                    </a:lnTo>
                    <a:lnTo>
                      <a:pt x="269" y="418"/>
                    </a:lnTo>
                    <a:lnTo>
                      <a:pt x="249" y="427"/>
                    </a:lnTo>
                    <a:lnTo>
                      <a:pt x="233" y="432"/>
                    </a:lnTo>
                    <a:lnTo>
                      <a:pt x="215" y="439"/>
                    </a:lnTo>
                    <a:lnTo>
                      <a:pt x="195" y="441"/>
                    </a:lnTo>
                    <a:lnTo>
                      <a:pt x="172" y="443"/>
                    </a:lnTo>
                    <a:lnTo>
                      <a:pt x="0" y="443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40" name="Freeform 44"/>
              <p:cNvSpPr>
                <a:spLocks/>
              </p:cNvSpPr>
              <p:nvPr/>
            </p:nvSpPr>
            <p:spPr bwMode="auto">
              <a:xfrm>
                <a:off x="940" y="1898"/>
                <a:ext cx="256" cy="229"/>
              </a:xfrm>
              <a:custGeom>
                <a:avLst/>
                <a:gdLst>
                  <a:gd name="T0" fmla="*/ 0 w 511"/>
                  <a:gd name="T1" fmla="*/ 0 h 458"/>
                  <a:gd name="T2" fmla="*/ 2 w 511"/>
                  <a:gd name="T3" fmla="*/ 0 h 458"/>
                  <a:gd name="T4" fmla="*/ 2 w 511"/>
                  <a:gd name="T5" fmla="*/ 1 h 458"/>
                  <a:gd name="T6" fmla="*/ 2 w 511"/>
                  <a:gd name="T7" fmla="*/ 1 h 458"/>
                  <a:gd name="T8" fmla="*/ 2 w 511"/>
                  <a:gd name="T9" fmla="*/ 1 h 458"/>
                  <a:gd name="T10" fmla="*/ 2 w 511"/>
                  <a:gd name="T11" fmla="*/ 1 h 458"/>
                  <a:gd name="T12" fmla="*/ 2 w 511"/>
                  <a:gd name="T13" fmla="*/ 1 h 458"/>
                  <a:gd name="T14" fmla="*/ 2 w 511"/>
                  <a:gd name="T15" fmla="*/ 1 h 458"/>
                  <a:gd name="T16" fmla="*/ 2 w 511"/>
                  <a:gd name="T17" fmla="*/ 1 h 458"/>
                  <a:gd name="T18" fmla="*/ 2 w 511"/>
                  <a:gd name="T19" fmla="*/ 1 h 458"/>
                  <a:gd name="T20" fmla="*/ 2 w 511"/>
                  <a:gd name="T21" fmla="*/ 1 h 458"/>
                  <a:gd name="T22" fmla="*/ 2 w 511"/>
                  <a:gd name="T23" fmla="*/ 1 h 458"/>
                  <a:gd name="T24" fmla="*/ 2 w 511"/>
                  <a:gd name="T25" fmla="*/ 1 h 458"/>
                  <a:gd name="T26" fmla="*/ 2 w 511"/>
                  <a:gd name="T27" fmla="*/ 1 h 458"/>
                  <a:gd name="T28" fmla="*/ 2 w 511"/>
                  <a:gd name="T29" fmla="*/ 1 h 458"/>
                  <a:gd name="T30" fmla="*/ 2 w 511"/>
                  <a:gd name="T31" fmla="*/ 2 h 458"/>
                  <a:gd name="T32" fmla="*/ 2 w 511"/>
                  <a:gd name="T33" fmla="*/ 2 h 458"/>
                  <a:gd name="T34" fmla="*/ 2 w 511"/>
                  <a:gd name="T35" fmla="*/ 2 h 458"/>
                  <a:gd name="T36" fmla="*/ 2 w 511"/>
                  <a:gd name="T37" fmla="*/ 2 h 458"/>
                  <a:gd name="T38" fmla="*/ 2 w 511"/>
                  <a:gd name="T39" fmla="*/ 2 h 458"/>
                  <a:gd name="T40" fmla="*/ 1 w 511"/>
                  <a:gd name="T41" fmla="*/ 1 h 458"/>
                  <a:gd name="T42" fmla="*/ 2 w 511"/>
                  <a:gd name="T43" fmla="*/ 1 h 458"/>
                  <a:gd name="T44" fmla="*/ 2 w 511"/>
                  <a:gd name="T45" fmla="*/ 1 h 458"/>
                  <a:gd name="T46" fmla="*/ 2 w 511"/>
                  <a:gd name="T47" fmla="*/ 1 h 458"/>
                  <a:gd name="T48" fmla="*/ 2 w 511"/>
                  <a:gd name="T49" fmla="*/ 1 h 458"/>
                  <a:gd name="T50" fmla="*/ 2 w 511"/>
                  <a:gd name="T51" fmla="*/ 1 h 458"/>
                  <a:gd name="T52" fmla="*/ 2 w 511"/>
                  <a:gd name="T53" fmla="*/ 1 h 458"/>
                  <a:gd name="T54" fmla="*/ 2 w 511"/>
                  <a:gd name="T55" fmla="*/ 1 h 458"/>
                  <a:gd name="T56" fmla="*/ 2 w 511"/>
                  <a:gd name="T57" fmla="*/ 1 h 458"/>
                  <a:gd name="T58" fmla="*/ 2 w 511"/>
                  <a:gd name="T59" fmla="*/ 1 h 458"/>
                  <a:gd name="T60" fmla="*/ 2 w 511"/>
                  <a:gd name="T61" fmla="*/ 1 h 458"/>
                  <a:gd name="T62" fmla="*/ 1 w 511"/>
                  <a:gd name="T63" fmla="*/ 2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1"/>
                  <a:gd name="T97" fmla="*/ 0 h 458"/>
                  <a:gd name="T98" fmla="*/ 511 w 511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1" h="458">
                    <a:moveTo>
                      <a:pt x="0" y="457"/>
                    </a:moveTo>
                    <a:lnTo>
                      <a:pt x="0" y="0"/>
                    </a:lnTo>
                    <a:lnTo>
                      <a:pt x="367" y="0"/>
                    </a:lnTo>
                    <a:lnTo>
                      <a:pt x="380" y="0"/>
                    </a:lnTo>
                    <a:lnTo>
                      <a:pt x="394" y="4"/>
                    </a:lnTo>
                    <a:lnTo>
                      <a:pt x="407" y="7"/>
                    </a:lnTo>
                    <a:lnTo>
                      <a:pt x="424" y="14"/>
                    </a:lnTo>
                    <a:lnTo>
                      <a:pt x="435" y="20"/>
                    </a:lnTo>
                    <a:lnTo>
                      <a:pt x="444" y="24"/>
                    </a:lnTo>
                    <a:lnTo>
                      <a:pt x="453" y="32"/>
                    </a:lnTo>
                    <a:lnTo>
                      <a:pt x="461" y="39"/>
                    </a:lnTo>
                    <a:lnTo>
                      <a:pt x="469" y="47"/>
                    </a:lnTo>
                    <a:lnTo>
                      <a:pt x="478" y="55"/>
                    </a:lnTo>
                    <a:lnTo>
                      <a:pt x="485" y="64"/>
                    </a:lnTo>
                    <a:lnTo>
                      <a:pt x="491" y="73"/>
                    </a:lnTo>
                    <a:lnTo>
                      <a:pt x="496" y="82"/>
                    </a:lnTo>
                    <a:lnTo>
                      <a:pt x="500" y="93"/>
                    </a:lnTo>
                    <a:lnTo>
                      <a:pt x="503" y="101"/>
                    </a:lnTo>
                    <a:lnTo>
                      <a:pt x="505" y="110"/>
                    </a:lnTo>
                    <a:lnTo>
                      <a:pt x="507" y="123"/>
                    </a:lnTo>
                    <a:lnTo>
                      <a:pt x="510" y="135"/>
                    </a:lnTo>
                    <a:lnTo>
                      <a:pt x="510" y="148"/>
                    </a:lnTo>
                    <a:lnTo>
                      <a:pt x="507" y="162"/>
                    </a:lnTo>
                    <a:lnTo>
                      <a:pt x="503" y="177"/>
                    </a:lnTo>
                    <a:lnTo>
                      <a:pt x="497" y="192"/>
                    </a:lnTo>
                    <a:lnTo>
                      <a:pt x="491" y="204"/>
                    </a:lnTo>
                    <a:lnTo>
                      <a:pt x="485" y="214"/>
                    </a:lnTo>
                    <a:lnTo>
                      <a:pt x="477" y="227"/>
                    </a:lnTo>
                    <a:lnTo>
                      <a:pt x="468" y="236"/>
                    </a:lnTo>
                    <a:lnTo>
                      <a:pt x="458" y="245"/>
                    </a:lnTo>
                    <a:lnTo>
                      <a:pt x="448" y="252"/>
                    </a:lnTo>
                    <a:lnTo>
                      <a:pt x="439" y="258"/>
                    </a:lnTo>
                    <a:lnTo>
                      <a:pt x="430" y="265"/>
                    </a:lnTo>
                    <a:lnTo>
                      <a:pt x="416" y="270"/>
                    </a:lnTo>
                    <a:lnTo>
                      <a:pt x="403" y="274"/>
                    </a:lnTo>
                    <a:lnTo>
                      <a:pt x="391" y="276"/>
                    </a:lnTo>
                    <a:lnTo>
                      <a:pt x="381" y="277"/>
                    </a:lnTo>
                    <a:lnTo>
                      <a:pt x="364" y="279"/>
                    </a:lnTo>
                    <a:lnTo>
                      <a:pt x="280" y="279"/>
                    </a:lnTo>
                    <a:lnTo>
                      <a:pt x="476" y="454"/>
                    </a:lnTo>
                    <a:lnTo>
                      <a:pt x="374" y="454"/>
                    </a:lnTo>
                    <a:lnTo>
                      <a:pt x="101" y="209"/>
                    </a:lnTo>
                    <a:lnTo>
                      <a:pt x="364" y="209"/>
                    </a:lnTo>
                    <a:lnTo>
                      <a:pt x="374" y="208"/>
                    </a:lnTo>
                    <a:lnTo>
                      <a:pt x="392" y="203"/>
                    </a:lnTo>
                    <a:lnTo>
                      <a:pt x="405" y="196"/>
                    </a:lnTo>
                    <a:lnTo>
                      <a:pt x="416" y="189"/>
                    </a:lnTo>
                    <a:lnTo>
                      <a:pt x="423" y="180"/>
                    </a:lnTo>
                    <a:lnTo>
                      <a:pt x="428" y="171"/>
                    </a:lnTo>
                    <a:lnTo>
                      <a:pt x="433" y="165"/>
                    </a:lnTo>
                    <a:lnTo>
                      <a:pt x="436" y="153"/>
                    </a:lnTo>
                    <a:lnTo>
                      <a:pt x="438" y="143"/>
                    </a:lnTo>
                    <a:lnTo>
                      <a:pt x="437" y="132"/>
                    </a:lnTo>
                    <a:lnTo>
                      <a:pt x="436" y="119"/>
                    </a:lnTo>
                    <a:lnTo>
                      <a:pt x="431" y="107"/>
                    </a:lnTo>
                    <a:lnTo>
                      <a:pt x="425" y="99"/>
                    </a:lnTo>
                    <a:lnTo>
                      <a:pt x="417" y="89"/>
                    </a:lnTo>
                    <a:lnTo>
                      <a:pt x="406" y="81"/>
                    </a:lnTo>
                    <a:lnTo>
                      <a:pt x="397" y="75"/>
                    </a:lnTo>
                    <a:lnTo>
                      <a:pt x="390" y="73"/>
                    </a:lnTo>
                    <a:lnTo>
                      <a:pt x="376" y="70"/>
                    </a:lnTo>
                    <a:lnTo>
                      <a:pt x="363" y="68"/>
                    </a:lnTo>
                    <a:lnTo>
                      <a:pt x="82" y="68"/>
                    </a:lnTo>
                    <a:lnTo>
                      <a:pt x="82" y="457"/>
                    </a:lnTo>
                    <a:lnTo>
                      <a:pt x="0" y="457"/>
                    </a:lnTo>
                  </a:path>
                </a:pathLst>
              </a:custGeom>
              <a:solidFill>
                <a:schemeClr val="accent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3403" y="2002"/>
              <a:ext cx="19" cy="20"/>
              <a:chOff x="5264" y="2646"/>
              <a:chExt cx="38" cy="40"/>
            </a:xfrm>
          </p:grpSpPr>
          <p:sp>
            <p:nvSpPr>
              <p:cNvPr id="21531" name="Oval 34"/>
              <p:cNvSpPr>
                <a:spLocks noChangeArrowheads="1"/>
              </p:cNvSpPr>
              <p:nvPr/>
            </p:nvSpPr>
            <p:spPr bwMode="auto">
              <a:xfrm>
                <a:off x="5264" y="2646"/>
                <a:ext cx="38" cy="40"/>
              </a:xfrm>
              <a:prstGeom prst="ellipse">
                <a:avLst/>
              </a:prstGeom>
              <a:noFill/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532" name="Line 35"/>
              <p:cNvSpPr>
                <a:spLocks noChangeShapeType="1"/>
              </p:cNvSpPr>
              <p:nvPr/>
            </p:nvSpPr>
            <p:spPr bwMode="auto">
              <a:xfrm>
                <a:off x="5278" y="2648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533" name="Freeform 36"/>
              <p:cNvSpPr>
                <a:spLocks/>
              </p:cNvSpPr>
              <p:nvPr/>
            </p:nvSpPr>
            <p:spPr bwMode="auto">
              <a:xfrm>
                <a:off x="5279" y="2652"/>
                <a:ext cx="19" cy="29"/>
              </a:xfrm>
              <a:custGeom>
                <a:avLst/>
                <a:gdLst>
                  <a:gd name="T0" fmla="*/ 1 w 19"/>
                  <a:gd name="T1" fmla="*/ 0 h 29"/>
                  <a:gd name="T2" fmla="*/ 19 w 19"/>
                  <a:gd name="T3" fmla="*/ 4 h 29"/>
                  <a:gd name="T4" fmla="*/ 1 w 19"/>
                  <a:gd name="T5" fmla="*/ 14 h 29"/>
                  <a:gd name="T6" fmla="*/ 15 w 19"/>
                  <a:gd name="T7" fmla="*/ 29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9"/>
                  <a:gd name="T14" fmla="*/ 19 w 19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9">
                    <a:moveTo>
                      <a:pt x="1" y="0"/>
                    </a:moveTo>
                    <a:cubicBezTo>
                      <a:pt x="10" y="1"/>
                      <a:pt x="19" y="2"/>
                      <a:pt x="19" y="4"/>
                    </a:cubicBezTo>
                    <a:cubicBezTo>
                      <a:pt x="19" y="6"/>
                      <a:pt x="2" y="10"/>
                      <a:pt x="1" y="14"/>
                    </a:cubicBezTo>
                    <a:cubicBezTo>
                      <a:pt x="0" y="18"/>
                      <a:pt x="12" y="26"/>
                      <a:pt x="15" y="29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1530" name="Text Box 37"/>
            <p:cNvSpPr txBox="1">
              <a:spLocks noChangeArrowheads="1"/>
            </p:cNvSpPr>
            <p:nvPr/>
          </p:nvSpPr>
          <p:spPr bwMode="auto">
            <a:xfrm>
              <a:off x="-2" y="1559"/>
              <a:ext cx="1139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700" b="0" dirty="0"/>
                <a:t>Customer Order</a:t>
              </a:r>
            </a:p>
            <a:p>
              <a:pPr>
                <a:lnSpc>
                  <a:spcPct val="100000"/>
                </a:lnSpc>
              </a:pPr>
              <a:r>
                <a:rPr lang="en-GB" sz="700" b="0" dirty="0"/>
                <a:t>Management</a:t>
              </a:r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sz="2400" dirty="0" smtClean="0"/>
              <a:t>Enabling End-to-End </a:t>
            </a:r>
            <a:r>
              <a:rPr lang="en-GB" sz="2400" dirty="0" err="1" smtClean="0"/>
              <a:t>XaaS</a:t>
            </a:r>
            <a:r>
              <a:rPr lang="en-GB" sz="2400" dirty="0" smtClean="0"/>
              <a:t> Concept to Cash to Care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gray">
          <a:xfrm>
            <a:off x="0" y="1830590"/>
            <a:ext cx="9144000" cy="26719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GB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463550" y="1624075"/>
            <a:ext cx="8283575" cy="3052762"/>
          </a:xfrm>
          <a:noFill/>
        </p:spPr>
        <p:txBody>
          <a:bodyPr anchor="ctr"/>
          <a:lstStyle/>
          <a:p>
            <a:pPr marL="0" indent="0" algn="ctr">
              <a:spcBef>
                <a:spcPct val="5000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Key Business Enablers and Value Proposition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FD0000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BRM </a:t>
            </a:r>
            <a:r>
              <a:rPr lang="en-US" dirty="0" err="1" smtClean="0"/>
              <a:t>XaaS</a:t>
            </a:r>
            <a:r>
              <a:rPr lang="en-US" dirty="0" smtClean="0"/>
              <a:t> Business Enablers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48640" y="1580607"/>
          <a:ext cx="8085909" cy="437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racle BaRM Centered logo shad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0814" y="1622218"/>
            <a:ext cx="2372578" cy="1287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BRM </a:t>
            </a:r>
            <a:r>
              <a:rPr lang="en-US" dirty="0" err="1" smtClean="0"/>
              <a:t>XaaS</a:t>
            </a:r>
            <a:r>
              <a:rPr lang="en-US" dirty="0" smtClean="0"/>
              <a:t> Business Enablers 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Industry Leading Pricing Flexibility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133824" y="1570426"/>
          <a:ext cx="6096000" cy="434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2676" y="2271452"/>
            <a:ext cx="1903452" cy="3124635"/>
            <a:chOff x="4027" y="1177684"/>
            <a:chExt cx="1594284" cy="24731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4027" y="1177684"/>
              <a:ext cx="1594284" cy="247313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027" y="1177684"/>
              <a:ext cx="1594284" cy="24731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Pricing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Flexibility</a:t>
              </a:r>
              <a:endParaRPr lang="en-US" sz="1600" kern="1200" dirty="0"/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361244" y="4120444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52B2D-BC90-4F97-A0CC-1AD4E630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AB52B2D-BC90-4F97-A0CC-1AD4E630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97849F-6B0D-44C9-805E-1C1CC2F1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F97849F-6B0D-44C9-805E-1C1CC2F16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D8FB39-AF08-4DAC-AE67-7D4B431B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0D8FB39-AF08-4DAC-AE67-7D4B431B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947471-062E-4DC0-84D0-59F8F2406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4947471-062E-4DC0-84D0-59F8F2406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F1E6E8-95CA-4EC9-A249-23647A61D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B5F1E6E8-95CA-4EC9-A249-23647A61D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F3D4B-B1B1-4121-ABF7-17FA37C0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35F3D4B-B1B1-4121-ABF7-17FA37C09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7AC66F-A599-4DB6-A978-E1C769AC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497AC66F-A599-4DB6-A978-E1C769AC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51A04D-0F34-43DE-A24D-13EDA610B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7351A04D-0F34-43DE-A24D-13EDA610B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59A265-9FEC-4D22-BCE5-11D649D47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D59A265-9FEC-4D22-BCE5-11D649D47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7DCDBA-788B-4ACF-A0CC-8156ABAE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837DCDBA-788B-4ACF-A0CC-8156ABAEA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26956B-4517-442E-B704-30B258176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A526956B-4517-442E-B704-30B258176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D567E-0000-4307-A512-B2BCDDB6F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2ECD567E-0000-4307-A512-B2BCDDB6F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8BADAF-BCF5-403E-9FE5-6377D1D2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C78BADAF-BCF5-403E-9FE5-6377D1D2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64F9CD-ABF7-4973-BBB6-0A314A0E1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8C64F9CD-ABF7-4973-BBB6-0A314A0E1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28489-B6EE-4161-9A38-99CB85B9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A928489-B6EE-4161-9A38-99CB85B9E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532C61-F5C8-418A-9629-923800958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A0532C61-F5C8-418A-9629-923800958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915F00-0B26-464E-AF1D-9D66AB6EA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DE915F00-0B26-464E-AF1D-9D66AB6EA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450207-5400-4781-AA2A-83F138347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DD450207-5400-4781-AA2A-83F138347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F4CE51-F784-444C-B979-10A661C45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40F4CE51-F784-444C-B979-10A661C45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E9B31-5E20-451D-9A8A-E1CF271CD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FFDE9B31-5E20-451D-9A8A-E1CF271CD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8AF759-DA9A-4F15-A745-5732BFF2B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B68AF759-DA9A-4F15-A745-5732BFF2B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BRM </a:t>
            </a:r>
            <a:r>
              <a:rPr lang="en-US" dirty="0" err="1" smtClean="0"/>
              <a:t>XaaS</a:t>
            </a:r>
            <a:r>
              <a:rPr lang="en-US" dirty="0" smtClean="0"/>
              <a:t> Business Enablers 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Power Subscriber Management Capabilities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93222" y="1254034"/>
          <a:ext cx="7367451" cy="48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6604" y="2144889"/>
            <a:ext cx="2020081" cy="3206045"/>
            <a:chOff x="1532997" y="1177684"/>
            <a:chExt cx="2020081" cy="24731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1532997" y="1177684"/>
              <a:ext cx="1954767" cy="247313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619990"/>
                <a:satOff val="900"/>
                <a:lumOff val="18186"/>
                <a:alphaOff val="0"/>
              </a:schemeClr>
            </a:fillRef>
            <a:effectRef idx="2">
              <a:schemeClr val="accent4">
                <a:hueOff val="1619990"/>
                <a:satOff val="900"/>
                <a:lumOff val="181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598311" y="1177684"/>
              <a:ext cx="1954767" cy="24731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Powerful Subscriber Management</a:t>
              </a:r>
              <a:endParaRPr lang="en-US" sz="1600" kern="1200" dirty="0"/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7800622" y="333022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520362" y="2115005"/>
            <a:ext cx="1974644" cy="322770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52B2D-BC90-4F97-A0CC-1AD4E630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B52B2D-BC90-4F97-A0CC-1AD4E630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7849F-6B0D-44C9-805E-1C1CC2F1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F97849F-6B0D-44C9-805E-1C1CC2F16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8FB39-AF08-4DAC-AE67-7D4B431B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0D8FB39-AF08-4DAC-AE67-7D4B431B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47471-062E-4DC0-84D0-59F8F2406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4947471-062E-4DC0-84D0-59F8F2406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1E6E8-95CA-4EC9-A249-23647A61D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5F1E6E8-95CA-4EC9-A249-23647A61D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5F3D4B-B1B1-4121-ABF7-17FA37C0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F35F3D4B-B1B1-4121-ABF7-17FA37C09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AC66F-A599-4DB6-A978-E1C769AC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97AC66F-A599-4DB6-A978-E1C769AC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1A04D-0F34-43DE-A24D-13EDA610B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7351A04D-0F34-43DE-A24D-13EDA610B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A265-9FEC-4D22-BCE5-11D649D47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D59A265-9FEC-4D22-BCE5-11D649D47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DCDBA-788B-4ACF-A0CC-8156ABAE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37DCDBA-788B-4ACF-A0CC-8156ABAEA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6956B-4517-442E-B704-30B258176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526956B-4517-442E-B704-30B258176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D4B62-E88A-42D6-9F8E-87B8D27C9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79D4B62-E88A-42D6-9F8E-87B8D27C9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672C-5485-44B0-BC0A-9EADAD18F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ADC672C-5485-44B0-BC0A-9EADAD18F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D567E-0000-4307-A512-B2BCDDB6F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ECD567E-0000-4307-A512-B2BCDDB6F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BADAF-BCF5-403E-9FE5-6377D1D2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78BADAF-BCF5-403E-9FE5-6377D1D2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4F9CD-ABF7-4973-BBB6-0A314A0E1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C64F9CD-ABF7-4973-BBB6-0A314A0E1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28489-B6EE-4161-9A38-99CB85B9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7A928489-B6EE-4161-9A38-99CB85B9E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36A97-91DB-4305-9160-BC27453E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5336A97-91DB-4305-9160-BC27453E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EA8DE-E8E9-485C-90E9-B1433FCB8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AAEA8DE-E8E9-485C-90E9-B1433FCB8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32C61-F5C8-418A-9629-923800958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A0532C61-F5C8-418A-9629-923800958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15F00-0B26-464E-AF1D-9D66AB6EA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DE915F00-0B26-464E-AF1D-9D66AB6EA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50207-5400-4781-AA2A-83F138347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450207-5400-4781-AA2A-83F138347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4CE51-F784-444C-B979-10A661C45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0F4CE51-F784-444C-B979-10A661C45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DE9B31-5E20-451D-9A8A-E1CF271CD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FFDE9B31-5E20-451D-9A8A-E1CF271CD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AF759-DA9A-4F15-A745-5732BFF2B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B68AF759-DA9A-4F15-A745-5732BFF2B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7E19A-AE34-4490-9795-516A46B61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D147E19A-AE34-4490-9795-516A46B61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E62F1-A5EF-46BE-AF2C-88E52EDD8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424E62F1-A5EF-46BE-AF2C-88E52EDD8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78326-3CB5-47AC-9B90-0E0983F06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B6D78326-3CB5-47AC-9B90-0E0983F06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DBC6E5-D72C-4A38-9762-A387158CC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C5DBC6E5-D72C-4A38-9762-A387158CC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C5A905-285F-416C-A990-8B27E589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21C5A905-285F-416C-A990-8B27E589A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48664-FE2F-4E08-82F6-0E9B53DF1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B6248664-FE2F-4E08-82F6-0E9B53DF1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BRM </a:t>
            </a:r>
            <a:r>
              <a:rPr lang="en-US" dirty="0" err="1" smtClean="0"/>
              <a:t>XaaS</a:t>
            </a:r>
            <a:r>
              <a:rPr lang="en-US" dirty="0" smtClean="0"/>
              <a:t> Business Enablers 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Comprehensive Billing Operations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93222" y="1254034"/>
          <a:ext cx="7367451" cy="48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7800622" y="333022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24588" y="3401090"/>
            <a:ext cx="1721945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Comprehensive</a:t>
            </a:r>
          </a:p>
          <a:p>
            <a:pPr lvl="0"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Billing</a:t>
            </a:r>
          </a:p>
          <a:p>
            <a:pPr lvl="0"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Operations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25" y="2337076"/>
            <a:ext cx="1974644" cy="322770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39979"/>
              <a:satOff val="1799"/>
              <a:lumOff val="36373"/>
              <a:alphaOff val="0"/>
            </a:schemeClr>
          </a:fillRef>
          <a:effectRef idx="2">
            <a:schemeClr val="accent4">
              <a:hueOff val="3239979"/>
              <a:satOff val="1799"/>
              <a:lumOff val="3637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509451" y="3583960"/>
            <a:ext cx="19594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Comprehensive Billing 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52B2D-BC90-4F97-A0CC-1AD4E630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B52B2D-BC90-4F97-A0CC-1AD4E630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7849F-6B0D-44C9-805E-1C1CC2F1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F97849F-6B0D-44C9-805E-1C1CC2F16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8FB39-AF08-4DAC-AE67-7D4B431BF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0D8FB39-AF08-4DAC-AE67-7D4B431BF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47471-062E-4DC0-84D0-59F8F2406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4947471-062E-4DC0-84D0-59F8F2406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1E6E8-95CA-4EC9-A249-23647A61D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5F1E6E8-95CA-4EC9-A249-23647A61D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5F3D4B-B1B1-4121-ABF7-17FA37C0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35F3D4B-B1B1-4121-ABF7-17FA37C09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AC66F-A599-4DB6-A978-E1C769AC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97AC66F-A599-4DB6-A978-E1C769AC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1A04D-0F34-43DE-A24D-13EDA610B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351A04D-0F34-43DE-A24D-13EDA610B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A265-9FEC-4D22-BCE5-11D649D47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D59A265-9FEC-4D22-BCE5-11D649D47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DCDBA-788B-4ACF-A0CC-8156ABAE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37DCDBA-788B-4ACF-A0CC-8156ABAEA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6956B-4517-442E-B704-30B258176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526956B-4517-442E-B704-30B258176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D567E-0000-4307-A512-B2BCDDB6F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ECD567E-0000-4307-A512-B2BCDDB6F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BADAF-BCF5-403E-9FE5-6377D1D2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78BADAF-BCF5-403E-9FE5-6377D1D2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4F9CD-ABF7-4973-BBB6-0A314A0E1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8C64F9CD-ABF7-4973-BBB6-0A314A0E1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28489-B6EE-4161-9A38-99CB85B9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7A928489-B6EE-4161-9A38-99CB85B9E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36A97-91DB-4305-9160-BC27453EC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25336A97-91DB-4305-9160-BC27453EC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AEA8DE-E8E9-485C-90E9-B1433FCB8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1AAEA8DE-E8E9-485C-90E9-B1433FCB8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32C61-F5C8-418A-9629-923800958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A0532C61-F5C8-418A-9629-923800958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15F00-0B26-464E-AF1D-9D66AB6EA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DE915F00-0B26-464E-AF1D-9D66AB6EA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50207-5400-4781-AA2A-83F138347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DD450207-5400-4781-AA2A-83F138347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4CE51-F784-444C-B979-10A661C45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0F4CE51-F784-444C-B979-10A661C45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7E19A-AE34-4490-9795-516A46B61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147E19A-AE34-4490-9795-516A46B61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E62F1-A5EF-46BE-AF2C-88E52EDD8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24E62F1-A5EF-46BE-AF2C-88E52EDD8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78326-3CB5-47AC-9B90-0E0983F06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B6D78326-3CB5-47AC-9B90-0E0983F06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DBC6E5-D72C-4A38-9762-A387158CC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C5DBC6E5-D72C-4A38-9762-A387158CC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838200" y="1524000"/>
            <a:ext cx="7315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cs typeface="Times New Roman" pitchFamily="18" charset="0"/>
              </a:rPr>
              <a:t>The following 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400" b="0" dirty="0">
                <a:solidFill>
                  <a:srgbClr val="000000"/>
                </a:solidFill>
                <a:cs typeface="Times New Roman" pitchFamily="18" charset="0"/>
              </a:rPr>
              <a:t>The development, release, and timing of any features or functionality described for Oracle’s products remains at the sole discretion of Oracle.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BRM </a:t>
            </a:r>
            <a:r>
              <a:rPr lang="en-US" dirty="0" err="1" smtClean="0"/>
              <a:t>XaaS</a:t>
            </a:r>
            <a:r>
              <a:rPr lang="en-US" dirty="0" smtClean="0"/>
              <a:t> Business Enablers 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Value Chain and Business Intelligence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0249" y="1453443"/>
          <a:ext cx="75374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28482" y="1546577"/>
            <a:ext cx="1579586" cy="1986087"/>
            <a:chOff x="4990565" y="1313628"/>
            <a:chExt cx="1579586" cy="275861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5024432" y="1313628"/>
              <a:ext cx="1545719" cy="2758618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859969"/>
                <a:satOff val="2699"/>
                <a:lumOff val="54559"/>
                <a:alphaOff val="0"/>
              </a:schemeClr>
            </a:fillRef>
            <a:effectRef idx="2">
              <a:schemeClr val="accent4">
                <a:hueOff val="4859969"/>
                <a:satOff val="2699"/>
                <a:lumOff val="545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990565" y="1313628"/>
              <a:ext cx="1545719" cy="27586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Value Chain Management</a:t>
              </a:r>
              <a:endParaRPr lang="en-US" sz="1600" kern="1200" dirty="0"/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1711235" y="4545874"/>
            <a:ext cx="1293223" cy="92746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34127" y="3849509"/>
            <a:ext cx="1568297" cy="1997376"/>
            <a:chOff x="6389528" y="733470"/>
            <a:chExt cx="1568297" cy="277429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6412106" y="749150"/>
              <a:ext cx="1545719" cy="2758618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479959"/>
                <a:satOff val="3598"/>
                <a:lumOff val="72745"/>
                <a:alphaOff val="0"/>
              </a:schemeClr>
            </a:fillRef>
            <a:effectRef idx="2">
              <a:schemeClr val="accent4">
                <a:hueOff val="6479959"/>
                <a:satOff val="3598"/>
                <a:lumOff val="7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389528" y="733470"/>
              <a:ext cx="1545719" cy="27586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Business Intelligence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C2A40F-ECD4-4375-B1D6-663A86A30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3C2A40F-ECD4-4375-B1D6-663A86A30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80620-3A0D-40DD-B185-F2E607393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3080620-3A0D-40DD-B185-F2E607393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406F39-E79E-477E-BD47-E7269C2BA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9406F39-E79E-477E-BD47-E7269C2BA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012FB-FE09-4C26-9A4C-EA364FB0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45012FB-FE09-4C26-9A4C-EA364FB00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806EB-134B-4E75-9694-8A3F70A11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D46806EB-134B-4E75-9694-8A3F70A11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03DF8-982A-4E41-BDD9-62795C04D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7DB03DF8-982A-4E41-BDD9-62795C04D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8B1FD3-5FB0-4D87-B0EE-BBBED87D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88B1FD3-5FB0-4D87-B0EE-BBBED87D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4214D7-B412-4FFE-BEE1-9D1474FBE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24214D7-B412-4FFE-BEE1-9D1474FBE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34304B-3B29-4ED4-8D1C-8A1B0212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534304B-3B29-4ED4-8D1C-8A1B02122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593C6-93FF-4432-B0A1-A6166433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3E593C6-93FF-4432-B0A1-A61664330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DD3DF9-9B94-4041-8D2E-807404893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BDD3DF9-9B94-4041-8D2E-807404893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3AC77-41D3-4DB2-AE31-132AF5247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693AC77-41D3-4DB2-AE31-132AF5247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7A1E26-99B3-4E51-A4CA-E305F8D2B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D07A1E26-99B3-4E51-A4CA-E305F8D2B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32D60-6FF7-4648-BD6B-0F821AE91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F8432D60-6FF7-4648-BD6B-0F821AE91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EB9A6C-657E-4C5C-9047-F05736C1F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5DEB9A6C-657E-4C5C-9047-F05736C1F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3E269A-0E04-4DD1-BFD7-96436BE4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443E269A-0E04-4DD1-BFD7-96436BE4E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035A4-FD18-44E7-9C0F-8DFABE91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598035A4-FD18-44E7-9C0F-8DFABE91C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1F798F-E4B1-4782-9739-809A88CB1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551F798F-E4B1-4782-9739-809A88CB1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8BED5-C276-4A22-AE04-59F245F2B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0848BED5-C276-4A22-AE04-59F245F2B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FCD23-937D-4B84-821C-02B76833C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D23FCD23-937D-4B84-821C-02B76833C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BCC16-07BA-42B3-9BAD-1CE19DFE3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EDFBCC16-07BA-42B3-9BAD-1CE19DFE3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98D38-FCBC-4DBF-A6DF-07C0D3A16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0CB98D38-FCBC-4DBF-A6DF-07C0D3A16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FBCB4-ACB2-4E1B-8802-981E7F456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B37FBCB4-ACB2-4E1B-8802-981E7F456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4EAD48-DABD-4396-87EA-4786B5237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F34EAD48-DABD-4396-87EA-4786B5237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533169-82A6-489F-BFF6-CEB01DA80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98533169-82A6-489F-BFF6-CEB01DA80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6C188B-250D-4DF7-B03A-8EEB1F522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FB6C188B-250D-4DF7-B03A-8EEB1F522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04875" y="1552575"/>
            <a:ext cx="4111625" cy="4562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SzPct val="115000"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COMPANY OVERVIEW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Intuit is a leading provider of business and financial management solutions for small and mid-sized businesses; financial institutions, including banks and credit unions; consumers and accounting professionals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Industry: Software      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Segment: Accounting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Employees: over 8000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Revenue: over USD 3.1B 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en-US" sz="1200" b="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SzPct val="115000"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CHALLENGES/OPPORTUNITIES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Consolidation of multiple IT and billing systems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Cross-product and cross-business line offers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Product/Offer Standardization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Real-time balance management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Regulatory compliance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Time to market for new offers 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endParaRPr lang="en-US" sz="1300" b="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SzPct val="115000"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SOLUTIONS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Project delivery by Oracle Consulting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115000"/>
              <a:buFontTx/>
              <a:buChar char="•"/>
            </a:pPr>
            <a:r>
              <a:rPr lang="en-US" sz="1300" b="0" dirty="0" smtClean="0">
                <a:solidFill>
                  <a:srgbClr val="000000"/>
                </a:solidFill>
                <a:latin typeface="Arial" pitchFamily="34" charset="0"/>
              </a:rPr>
              <a:t>Oracle BRM integrated with Siebel CRM, Oracle E-Business Suite, and GEMS Order Management</a:t>
            </a:r>
            <a:endParaRPr lang="en-US" sz="1200" b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591175" y="1844675"/>
            <a:ext cx="3130550" cy="2254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rgbClr val="667263"/>
              </a:buClr>
              <a:buSzPct val="100000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ANTICIPATED RESULTS</a:t>
            </a:r>
            <a:endParaRPr lang="en-US" sz="13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</a:rPr>
              <a:t>Single global process supported by a single global instance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</a:rPr>
              <a:t>Subscription and billing tightly integrated with accounting (compliance &amp; operational efficiency)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</a:rPr>
              <a:t>Reduction/simplification of application infrastructure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Arial" pitchFamily="34" charset="0"/>
              </a:rPr>
              <a:t>E2E solution that offers an integrated Shop, Buy, Use experience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SzPct val="115000"/>
            </a:pPr>
            <a:endParaRPr lang="en-US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889000" y="388938"/>
            <a:ext cx="6650038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Intuit</a:t>
            </a:r>
            <a:br>
              <a:rPr lang="en-US" dirty="0" smtClean="0"/>
            </a:br>
            <a:r>
              <a:rPr lang="en-US" dirty="0" smtClean="0"/>
              <a:t>Packaged Software &amp; SaaS</a:t>
            </a:r>
            <a:r>
              <a:rPr lang="en-US" b="0" dirty="0" smtClean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5470525" y="1693863"/>
            <a:ext cx="1588" cy="4173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667263"/>
              </a:buClr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5" y="0"/>
            <a:ext cx="1381125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04875" y="1698625"/>
            <a:ext cx="4111625" cy="4403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Pct val="115000"/>
            </a:pPr>
            <a:r>
              <a:rPr lang="en-US" sz="1400" dirty="0">
                <a:solidFill>
                  <a:schemeClr val="tx2"/>
                </a:solidFill>
              </a:rPr>
              <a:t>COMPANY OVERVIEW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WebEx is a leading provider of online meeting applications with 7M users per month and 35,000 customers 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Industry: SaaS-based conferencing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Employees: over 3500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Revenue: US $.5B 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n-US" sz="1200" b="0" dirty="0"/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Pct val="115000"/>
            </a:pPr>
            <a:r>
              <a:rPr lang="en-US" sz="1400" dirty="0">
                <a:solidFill>
                  <a:schemeClr val="tx2"/>
                </a:solidFill>
              </a:rPr>
              <a:t>CHALLENGES/OPPORTUNITIES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Consolidate of multiple IT and billing systems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Ensure flexible support for B2B pricing &amp; charging models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Support high-volume transaction processing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Enable intuitive offer configuration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Support settlements with channel partners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n-US" sz="1300" b="0" dirty="0"/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Pct val="115000"/>
            </a:pPr>
            <a:r>
              <a:rPr lang="en-US" sz="1400" dirty="0">
                <a:solidFill>
                  <a:schemeClr val="tx2"/>
                </a:solidFill>
              </a:rPr>
              <a:t>SOLUTIONS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Oracle BRM to manage customers, accounts, pricing, rating, billing, invoicing, A/R, collections, payments, and financials 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b="0" dirty="0"/>
              <a:t>Project delivery by Oracle Consulting</a:t>
            </a:r>
          </a:p>
          <a:p>
            <a:pPr marL="117475" indent="-117475" algn="l">
              <a:lnSpc>
                <a:spcPct val="95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n-US" sz="1300" b="0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91175" y="1679575"/>
            <a:ext cx="3021013" cy="2846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7475" indent="-117475" algn="l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SzPct val="100000"/>
            </a:pPr>
            <a:r>
              <a:rPr lang="en-US" sz="1400" dirty="0"/>
              <a:t>ANTICIPATED RESULTS</a:t>
            </a:r>
            <a:endParaRPr lang="en-US" sz="1300" dirty="0"/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Oracle Communications BRM processes millions of transactions per day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Provides real-time balance management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Processes partner settlements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Handles complex corporate account hierarchies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Supports custom pricing for corporate customers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Supports multiple lines of business in multiple countries</a:t>
            </a:r>
          </a:p>
          <a:p>
            <a:pPr marL="117475" indent="-117475" algn="l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SzPct val="115000"/>
            </a:pP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388938"/>
            <a:ext cx="6650038" cy="857250"/>
          </a:xfrm>
        </p:spPr>
        <p:txBody>
          <a:bodyPr/>
          <a:lstStyle/>
          <a:p>
            <a:r>
              <a:rPr lang="en-US" dirty="0" smtClean="0"/>
              <a:t>Cisco WebEx</a:t>
            </a:r>
            <a:br>
              <a:rPr lang="en-US" dirty="0" smtClean="0"/>
            </a:br>
            <a:r>
              <a:rPr lang="en-US" dirty="0" smtClean="0"/>
              <a:t>Software as a Service</a:t>
            </a:r>
            <a:r>
              <a:rPr lang="en-US" b="0" dirty="0" smtClean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>
            <a:off x="5470525" y="1693863"/>
            <a:ext cx="1588" cy="4173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6463" y="541338"/>
            <a:ext cx="1362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C:\Documents and Settings\pahughes\Local Settings\Temporary Internet Files\Content.IE5\CJKZ559O\MPj04422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847" y="2633472"/>
            <a:ext cx="1508760" cy="2011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BRM’s Unique Value Proposition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35729" y="1613263"/>
          <a:ext cx="5393871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042020" y="1711233"/>
            <a:ext cx="1328958" cy="1386796"/>
            <a:chOff x="4573" y="1760"/>
            <a:chExt cx="933" cy="965"/>
          </a:xfrm>
        </p:grpSpPr>
        <p:pic>
          <p:nvPicPr>
            <p:cNvPr id="9" name="Picture 11" descr="GRADIENTBO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3" y="1760"/>
              <a:ext cx="933" cy="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5" y="1827"/>
              <a:ext cx="830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6743" name="Picture 7" descr="C:\Documents and Settings\pahughes\Local Settings\Temporary Internet Files\Content.IE5\UFHTMMOC\MPj043317800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840" y="4444837"/>
            <a:ext cx="1591056" cy="14743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318452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</p:txBody>
      </p:sp>
      <p:sp>
        <p:nvSpPr>
          <p:cNvPr id="47107" name="Rectangle 12"/>
          <p:cNvSpPr>
            <a:spLocks noChangeArrowheads="1"/>
          </p:cNvSpPr>
          <p:nvPr/>
        </p:nvSpPr>
        <p:spPr bwMode="auto">
          <a:xfrm>
            <a:off x="901700" y="303213"/>
            <a:ext cx="75819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200"/>
              <a:t>For More Information</a:t>
            </a:r>
          </a:p>
        </p:txBody>
      </p:sp>
      <p:sp>
        <p:nvSpPr>
          <p:cNvPr id="47108" name="Text Box 13"/>
          <p:cNvSpPr txBox="1">
            <a:spLocks noChangeArrowheads="1"/>
          </p:cNvSpPr>
          <p:nvPr/>
        </p:nvSpPr>
        <p:spPr bwMode="auto">
          <a:xfrm>
            <a:off x="636235" y="1040342"/>
            <a:ext cx="3657600" cy="22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b="0" dirty="0"/>
              <a:t>Additional Contacts</a:t>
            </a:r>
          </a:p>
          <a:p>
            <a:pPr marL="119063" indent="-119063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600" b="0" u="sng" dirty="0"/>
              <a:t>Product Marketing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600" b="0" dirty="0"/>
              <a:t>Brian </a:t>
            </a:r>
            <a:r>
              <a:rPr lang="en-US" sz="1600" b="0" dirty="0" err="1"/>
              <a:t>Pawlus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+1 408 642 2985 </a:t>
            </a:r>
            <a:br>
              <a:rPr lang="en-US" sz="1600" b="0" dirty="0"/>
            </a:br>
            <a:r>
              <a:rPr lang="en-US" sz="1600" b="0" dirty="0">
                <a:solidFill>
                  <a:srgbClr val="0000FF"/>
                </a:solidFill>
              </a:rPr>
              <a:t>brian.pawlus@oracle.com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600" b="0" dirty="0"/>
              <a:t>Paul Hughes</a:t>
            </a:r>
            <a:br>
              <a:rPr lang="en-US" sz="1600" b="0" dirty="0"/>
            </a:br>
            <a:r>
              <a:rPr lang="en-US" sz="1600" b="0" dirty="0"/>
              <a:t>+1 323 203 8275 </a:t>
            </a:r>
            <a:br>
              <a:rPr lang="en-US" sz="1600" b="0" dirty="0"/>
            </a:br>
            <a:r>
              <a:rPr lang="en-US" sz="1600" b="0" dirty="0" smtClean="0">
                <a:solidFill>
                  <a:srgbClr val="0000FF"/>
                </a:solidFill>
              </a:rPr>
              <a:t>paul.hughes@oracle.com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341813" y="1435634"/>
            <a:ext cx="4291012" cy="1447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600" b="0" u="sng" dirty="0" smtClean="0"/>
              <a:t>Product Management</a:t>
            </a:r>
          </a:p>
          <a:p>
            <a:pPr lvl="1"/>
            <a:r>
              <a:rPr lang="en-US" sz="1600" b="0" dirty="0" smtClean="0"/>
              <a:t>Derek Peterson</a:t>
            </a:r>
            <a:br>
              <a:rPr lang="en-US" sz="1600" b="0" dirty="0" smtClean="0"/>
            </a:br>
            <a:r>
              <a:rPr lang="en-US" sz="1600" b="0" dirty="0" smtClean="0"/>
              <a:t>+1 805 907 5717</a:t>
            </a:r>
            <a:r>
              <a:rPr lang="en-US" sz="160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>
                <a:solidFill>
                  <a:srgbClr val="0000FF"/>
                </a:solidFill>
              </a:rPr>
              <a:t> derek.peterson@oracle.com</a:t>
            </a:r>
          </a:p>
          <a:p>
            <a:pPr marL="119063" indent="-119063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47110" name="Text Box 13"/>
          <p:cNvSpPr txBox="1">
            <a:spLocks noChangeArrowheads="1"/>
          </p:cNvSpPr>
          <p:nvPr/>
        </p:nvSpPr>
        <p:spPr bwMode="auto">
          <a:xfrm>
            <a:off x="714375" y="5802313"/>
            <a:ext cx="7396163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800">
                <a:solidFill>
                  <a:schemeClr val="accent1"/>
                </a:solidFill>
              </a:rPr>
              <a:t>Or email us at Oraclecomms_ww@oracle.com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69" name="Picture 29" descr="Oracle_Logo_485C.jpg                                           00104BF0Macintosh HD                   BE05FFE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63" name="Rectangle 63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dirty="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281671" name="Picture 71" descr="Right 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</p:spPr>
      </p:pic>
      <p:pic>
        <p:nvPicPr>
          <p:cNvPr id="281673" name="Picture 73" descr="a8938fe7-MEDIUM-233287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</p:spPr>
      </p:pic>
      <p:sp>
        <p:nvSpPr>
          <p:cNvPr id="281676" name="Rectangle 7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81677" name="Rectangle 7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Cloud Computing Hype</a:t>
            </a:r>
          </a:p>
          <a:p>
            <a:r>
              <a:rPr lang="en-US" dirty="0" smtClean="0"/>
              <a:t>XaaS/Cloud Computing Definition</a:t>
            </a:r>
          </a:p>
          <a:p>
            <a:r>
              <a:rPr lang="en-US" dirty="0" smtClean="0"/>
              <a:t>Business and Technical Challenges</a:t>
            </a:r>
            <a:endParaRPr lang="en-US" dirty="0"/>
          </a:p>
          <a:p>
            <a:r>
              <a:rPr lang="en-US" dirty="0" smtClean="0"/>
              <a:t>Oracle </a:t>
            </a:r>
            <a:r>
              <a:rPr lang="en-US" dirty="0" smtClean="0"/>
              <a:t>BRM for Cloud Monetization</a:t>
            </a:r>
            <a:endParaRPr lang="en-US" dirty="0"/>
          </a:p>
          <a:p>
            <a:r>
              <a:rPr lang="en-US" dirty="0" smtClean="0"/>
              <a:t>Key Business Enablers and </a:t>
            </a:r>
            <a:r>
              <a:rPr lang="en-US" dirty="0" smtClean="0"/>
              <a:t>Customer Examples </a:t>
            </a:r>
            <a:r>
              <a:rPr lang="en-US" dirty="0" smtClean="0"/>
              <a:t>Proposition</a:t>
            </a:r>
            <a:endParaRPr lang="en-US" dirty="0"/>
          </a:p>
          <a:p>
            <a:r>
              <a:rPr lang="en-US" dirty="0" smtClean="0"/>
              <a:t>Summary: BRM’s Unique Value Proposition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gray">
          <a:xfrm>
            <a:off x="0" y="1830590"/>
            <a:ext cx="9144000" cy="267194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endParaRPr lang="en-GB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463550" y="1624075"/>
            <a:ext cx="8283575" cy="3052762"/>
          </a:xfrm>
          <a:noFill/>
        </p:spPr>
        <p:txBody>
          <a:bodyPr anchor="ctr"/>
          <a:lstStyle/>
          <a:p>
            <a:pPr marL="0" indent="0" algn="ctr">
              <a:spcBef>
                <a:spcPct val="5000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Cloud Computing Hype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buClr>
                <a:srgbClr val="FD0000"/>
              </a:buClr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3749389" y="4687327"/>
            <a:ext cx="2599725" cy="123081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marL="119063" indent="-119063" eaLnBrk="1" hangingPunct="1"/>
            <a:endParaRPr lang="en-US" b="1" dirty="0"/>
          </a:p>
        </p:txBody>
      </p:sp>
      <p:pic>
        <p:nvPicPr>
          <p:cNvPr id="12" name="Picture 11" descr="Newswe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22" y="1211113"/>
            <a:ext cx="4855779" cy="4944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Economist 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176" y="1009403"/>
            <a:ext cx="5095889" cy="49713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2832" y="783771"/>
            <a:ext cx="5253038" cy="4957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 the News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Cloud is at the Peak of the Hype Curve</a:t>
            </a:r>
          </a:p>
        </p:txBody>
      </p:sp>
      <p:pic>
        <p:nvPicPr>
          <p:cNvPr id="7172" name="Picture 3" descr="Gartner Emerging Technologies Hype Cycle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59817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52800" y="1371600"/>
            <a:ext cx="982663" cy="2317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en-US" sz="16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loud_as_pct_IT_market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22458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Cloud Will Grow To 10% Of Enterprise IT Spend By 2013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419850" y="3352800"/>
            <a:ext cx="15811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Public Cloud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vs.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On-Premise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H="1" flipV="1">
            <a:off x="6096000" y="2895600"/>
            <a:ext cx="457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6096000" y="4191000"/>
            <a:ext cx="457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71538" y="1366838"/>
          <a:ext cx="7208837" cy="4800600"/>
        </p:xfrm>
        <a:graphic>
          <a:graphicData uri="http://schemas.openxmlformats.org/presentationml/2006/ole">
            <p:oleObj spid="_x0000_s759810" name="Bitmap Image" r:id="rId4" imgW="8523810" imgH="6314286" progId="PBrush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886968" y="393192"/>
            <a:ext cx="812641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/>
              <a:t>44% of Large Enterprises Are Interested In Building A Private Cloud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393950" y="2924175"/>
            <a:ext cx="2122488" cy="371475"/>
          </a:xfrm>
          <a:prstGeom prst="rect">
            <a:avLst/>
          </a:prstGeom>
          <a:noFill/>
          <a:ln w="57150">
            <a:solidFill>
              <a:srgbClr val="FD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12737</TotalTime>
  <Words>1464</Words>
  <Application>Microsoft Office PowerPoint</Application>
  <PresentationFormat>On-screen Show (4:3)</PresentationFormat>
  <Paragraphs>355</Paragraphs>
  <Slides>35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Blank Presentation</vt:lpstr>
      <vt:lpstr>1_Blank Presentation</vt:lpstr>
      <vt:lpstr>2_Blank Presentation</vt:lpstr>
      <vt:lpstr>Bitmap Image</vt:lpstr>
      <vt:lpstr>Slide 1</vt:lpstr>
      <vt:lpstr>Monetizing the Cloud: Turning XaaS Related Services into a Profitable Business</vt:lpstr>
      <vt:lpstr>Slide 3</vt:lpstr>
      <vt:lpstr>Agenda</vt:lpstr>
      <vt:lpstr>Slide 5</vt:lpstr>
      <vt:lpstr>Cloud in the News</vt:lpstr>
      <vt:lpstr>Cloud is at the Peak of the Hype Curve</vt:lpstr>
      <vt:lpstr>Public Cloud Will Grow To 10% Of Enterprise IT Spend By 2013</vt:lpstr>
      <vt:lpstr>Slide 9</vt:lpstr>
      <vt:lpstr>Slide 10</vt:lpstr>
      <vt:lpstr>What is Cloud Computing?</vt:lpstr>
      <vt:lpstr>Slide 12</vt:lpstr>
      <vt:lpstr>Slide 13</vt:lpstr>
      <vt:lpstr>Slide 14</vt:lpstr>
      <vt:lpstr>Top Business and Technical Challenges What XaaS Providers Must Address Today </vt:lpstr>
      <vt:lpstr>Key Questions Every XaaS Provider Must Answer Flexibility and Account Management</vt:lpstr>
      <vt:lpstr>Key Questions Every XaaS Provider Must Answer Integration and Scale</vt:lpstr>
      <vt:lpstr>Slide 18</vt:lpstr>
      <vt:lpstr>Oracle Billing and Revenue Management Supporting High Transaction Businesses </vt:lpstr>
      <vt:lpstr>  </vt:lpstr>
      <vt:lpstr>Slide 21</vt:lpstr>
      <vt:lpstr>Oracle Billing and Revenue Management Core Value Proposition</vt:lpstr>
      <vt:lpstr>BRM - Open, Flexible, Standards-based Architecture</vt:lpstr>
      <vt:lpstr>Slide 24</vt:lpstr>
      <vt:lpstr>Slide 25</vt:lpstr>
      <vt:lpstr>Oracle BRM XaaS Business Enablers</vt:lpstr>
      <vt:lpstr>Oracle BRM XaaS Business Enablers  Industry Leading Pricing Flexibility</vt:lpstr>
      <vt:lpstr>Oracle BRM XaaS Business Enablers  Power Subscriber Management Capabilities</vt:lpstr>
      <vt:lpstr>Oracle BRM XaaS Business Enablers  Comprehensive Billing Operations</vt:lpstr>
      <vt:lpstr>Oracle BRM XaaS Business Enablers  Value Chain and Business Intelligence</vt:lpstr>
      <vt:lpstr>Intuit Packaged Software &amp; SaaS </vt:lpstr>
      <vt:lpstr>Cisco WebEx Software as a Service </vt:lpstr>
      <vt:lpstr>Summary: BRM’s Unique Value Proposition</vt:lpstr>
      <vt:lpstr>Slide 34</vt:lpstr>
      <vt:lpstr>Slide 35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dc:description>This presentation contains information proprietary to Oracle Corporation</dc:description>
  <cp:lastModifiedBy>pahughes</cp:lastModifiedBy>
  <cp:revision>1541</cp:revision>
  <cp:lastPrinted>2007-06-01T21:45:30Z</cp:lastPrinted>
  <dcterms:created xsi:type="dcterms:W3CDTF">2004-09-08T23:34:22Z</dcterms:created>
  <dcterms:modified xsi:type="dcterms:W3CDTF">2010-01-15T17:47:58Z</dcterms:modified>
</cp:coreProperties>
</file>