
<file path=[Content_Types].xml><?xml version="1.0" encoding="utf-8"?>
<Types xmlns="http://schemas.openxmlformats.org/package/2006/content-types">
  <Override PartName="/ppt/slides/slide29.xml" ContentType="application/vnd.openxmlformats-officedocument.presentationml.slide+xml"/>
  <Override PartName="/ppt/diagrams/drawing2.xml" ContentType="application/vnd.ms-office.drawingml.diagramDrawing+xml"/>
  <Override PartName="/ppt/diagrams/data17.xml" ContentType="application/vnd.openxmlformats-officedocument.drawingml.diagramData+xml"/>
  <Override PartName="/ppt/diagrams/colors22.xml" ContentType="application/vnd.openxmlformats-officedocument.drawingml.diagramColor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diagrams/quickStyle17.xml" ContentType="application/vnd.openxmlformats-officedocument.drawingml.diagramStyle+xml"/>
  <Override PartName="/ppt/diagrams/drawing18.xml" ContentType="application/vnd.ms-office.drawingml.diagramDrawing+xml"/>
  <Override PartName="/ppt/diagrams/data20.xml" ContentType="application/vnd.openxmlformats-officedocument.drawingml.diagramData+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diagrams/layout17.xml" ContentType="application/vnd.openxmlformats-officedocument.drawingml.diagramLayout+xml"/>
  <Override PartName="/ppt/diagrams/colors8.xml" ContentType="application/vnd.openxmlformats-officedocument.drawingml.diagramColors+xml"/>
  <Override PartName="/ppt/diagrams/quickStyle13.xml" ContentType="application/vnd.openxmlformats-officedocument.drawingml.diagramStyle+xml"/>
  <Override PartName="/ppt/diagrams/drawing14.xml" ContentType="application/vnd.ms-office.drawingml.diagramDrawing+xml"/>
  <Override PartName="/ppt/diagrams/layout1.xml" ContentType="application/vnd.openxmlformats-officedocument.drawingml.diagramLayout+xml"/>
  <Override PartName="/ppt/diagrams/data2.xml" ContentType="application/vnd.openxmlformats-officedocument.drawingml.diagramData+xml"/>
  <Override PartName="/ppt/diagrams/drawing7.xml" ContentType="application/vnd.ms-office.drawingml.diagramDrawing+xml"/>
  <Override PartName="/ppt/diagrams/layout13.xml" ContentType="application/vnd.openxmlformats-officedocument.drawingml.diagramLayout+xml"/>
  <Override PartName="/ppt/diagrams/quickStyle20.xml" ContentType="application/vnd.openxmlformats-officedocument.drawingml.diagramStyle+xml"/>
  <Override PartName="/ppt/diagrams/drawing21.xml" ContentType="application/vnd.ms-office.drawingml.diagramDrawing+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diagrams/drawing10.xml" ContentType="application/vnd.ms-office.drawingml.diagramDrawing+xml"/>
  <Override PartName="/ppt/diagrams/colors16.xml" ContentType="application/vnd.openxmlformats-officedocument.drawingml.diagramColors+xml"/>
  <Override PartName="/ppt/diagrams/data18.xml" ContentType="application/vnd.openxmlformats-officedocument.drawingml.diagramData+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drawing3.xml" ContentType="application/vnd.ms-office.drawingml.diagramDrawing+xml"/>
  <Override PartName="/ppt/diagrams/colors12.xml" ContentType="application/vnd.openxmlformats-officedocument.drawingml.diagramColors+xml"/>
  <Override PartName="/ppt/diagrams/layout20.xml" ContentType="application/vnd.openxmlformats-officedocument.drawingml.diagramLayout+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diagrams/data14.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diagrams/drawing19.xml" ContentType="application/vnd.ms-office.drawingml.diagramDrawing+xml"/>
  <Override PartName="/ppt/diagrams/data21.xml" ContentType="application/vnd.openxmlformats-officedocument.drawingml.diagramData+xml"/>
  <Override PartName="/ppt/presentation.xml" ContentType="application/vnd.openxmlformats-officedocument.presentationml.presentation.main+xml"/>
  <Override PartName="/ppt/slides/slide22.xml" ContentType="application/vnd.openxmlformats-officedocument.presentationml.slide+xml"/>
  <Override PartName="/ppt/diagrams/layout6.xml" ContentType="application/vnd.openxmlformats-officedocument.drawingml.diagramLayout+xml"/>
  <Override PartName="/ppt/diagrams/data10.xml" ContentType="application/vnd.openxmlformats-officedocument.drawingml.diagramData+xml"/>
  <Override PartName="/ppt/diagrams/quickStyle18.xml" ContentType="application/vnd.openxmlformats-officedocument.drawingml.diagramStyle+xml"/>
  <Override PartName="/docProps/app.xml" ContentType="application/vnd.openxmlformats-officedocument.extended-properties+xml"/>
  <Override PartName="/ppt/slides/slide11.xml" ContentType="application/vnd.openxmlformats-officedocument.presentationml.slide+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diagrams/drawing15.xml" ContentType="application/vnd.ms-office.drawingml.diagramDrawing+xml"/>
  <Override PartName="/ppt/diagrams/layout18.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rawing8.xml" ContentType="application/vnd.ms-office.drawingml.diagramDrawing+xml"/>
  <Default Extension="gif" ContentType="image/gif"/>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diagrams/quickStyle8.xml" ContentType="application/vnd.openxmlformats-officedocument.drawingml.diagramStyle+xml"/>
  <Override PartName="/ppt/diagrams/quickStyle10.xml" ContentType="application/vnd.openxmlformats-officedocument.drawingml.diagramStyle+xml"/>
  <Override PartName="/ppt/diagrams/drawing11.xml" ContentType="application/vnd.ms-office.drawingml.diagramDrawing+xml"/>
  <Override PartName="/ppt/diagrams/layout14.xml" ContentType="application/vnd.openxmlformats-officedocument.drawingml.diagramLayout+xml"/>
  <Override PartName="/ppt/diagrams/colors17.xml" ContentType="application/vnd.openxmlformats-officedocument.drawingml.diagramColors+xml"/>
  <Override PartName="/ppt/diagrams/drawing20.xml" ContentType="application/vnd.ms-office.drawingml.diagramDrawing+xml"/>
  <Override PartName="/ppt/diagrams/quickStyle21.xml" ContentType="application/vnd.openxmlformats-officedocument.drawingml.diagramStyle+xml"/>
  <Override PartName="/ppt/diagrams/drawing22.xml" ContentType="application/vnd.ms-office.drawingml.diagramDrawing+xml"/>
  <Override PartName="/ppt/slides/slide8.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ppt/diagrams/layout12.xml" ContentType="application/vnd.openxmlformats-officedocument.drawingml.diagramLayout+xml"/>
  <Override PartName="/ppt/diagrams/colors15.xml" ContentType="application/vnd.openxmlformats-officedocument.drawingml.diagramColors+xml"/>
  <Override PartName="/ppt/diagrams/data19.xml" ContentType="application/vnd.openxmlformats-officedocument.drawingml.diagramData+xml"/>
  <Override PartName="/ppt/diagrams/layout21.xml" ContentType="application/vnd.openxmlformats-officedocument.drawingml.diagramLayou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diagrams/data15.xml" ContentType="application/vnd.openxmlformats-officedocument.drawingml.diagramData+xml"/>
  <Override PartName="/ppt/diagrams/colors20.xml" ContentType="application/vnd.openxmlformats-officedocument.drawingml.diagramColors+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diagrams/data11.xml" ContentType="application/vnd.openxmlformats-officedocument.drawingml.diagramData+xml"/>
  <Override PartName="/ppt/diagrams/quickStyle19.xml" ContentType="application/vnd.openxmlformats-officedocument.drawingml.diagramStyle+xml"/>
  <Override PartName="/ppt/diagrams/data22.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diagrams/quickStyle15.xml" ContentType="application/vnd.openxmlformats-officedocument.drawingml.diagramStyle+xml"/>
  <Override PartName="/ppt/diagrams/drawing16.xml" ContentType="application/vnd.ms-office.drawingml.diagramDrawing+xml"/>
  <Override PartName="/ppt/diagrams/layout19.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drawing9.xml" ContentType="application/vnd.ms-office.drawingml.diagramDrawing+xml"/>
  <Override PartName="/ppt/diagrams/layout15.xml" ContentType="application/vnd.openxmlformats-officedocument.drawingml.diagramLayout+xml"/>
  <Override PartName="/ppt/diagrams/quickStyle22.xml" ContentType="application/vnd.openxmlformats-officedocument.drawingml.diagramStyle+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diagrams/drawing12.xml" ContentType="application/vnd.ms-office.drawingml.diagramDrawing+xml"/>
  <Override PartName="/ppt/diagrams/colors18.xml" ContentType="application/vnd.openxmlformats-officedocument.drawingml.diagramColors+xml"/>
  <Override PartName="/ppt/slides/slide7.xml" ContentType="application/vnd.openxmlformats-officedocument.presentationml.slide+xml"/>
  <Override PartName="/ppt/slideLayouts/slideLayout9.xml" ContentType="application/vnd.openxmlformats-officedocument.presentationml.slideLayout+xml"/>
  <Override PartName="/ppt/diagrams/drawing5.xml" ContentType="application/vnd.ms-office.drawingml.diagramDrawing+xml"/>
  <Override PartName="/ppt/diagrams/layout11.xml" ContentType="application/vnd.openxmlformats-officedocument.drawingml.diagramLayout+xml"/>
  <Override PartName="/ppt/diagrams/colors14.xml" ContentType="application/vnd.openxmlformats-officedocument.drawingml.diagramColors+xml"/>
  <Override PartName="/ppt/diagrams/layout22.xml" ContentType="application/vnd.openxmlformats-officedocument.drawingml.diagramLayout+xml"/>
  <Override PartName="/ppt/slides/slide28.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diagrams/data16.xml" ContentType="application/vnd.openxmlformats-officedocument.drawingml.diagramData+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diagrams/colors10.xml" ContentType="application/vnd.openxmlformats-officedocument.drawingml.diagramColors+xml"/>
  <Override PartName="/ppt/diagrams/colors21.xml" ContentType="application/vnd.openxmlformats-officedocument.drawingml.diagramColors+xml"/>
  <Override PartName="/ppt/slides/slide24.xml" ContentType="application/vnd.openxmlformats-officedocument.presentationml.slide+xml"/>
  <Override PartName="/ppt/slides/slide35.xml" ContentType="application/vnd.openxmlformats-officedocument.presentationml.slide+xml"/>
  <Override PartName="/ppt/diagrams/quickStyle1.xml" ContentType="application/vnd.openxmlformats-officedocument.drawingml.diagramStyle+xml"/>
  <Default Extension="jpeg" ContentType="image/jpeg"/>
  <Override PartName="/ppt/diagrams/layout8.xml" ContentType="application/vnd.openxmlformats-officedocument.drawingml.diagramLayout+xml"/>
  <Override PartName="/ppt/diagrams/data12.xml" ContentType="application/vnd.openxmlformats-officedocument.drawingml.diagramData+xml"/>
  <Override PartName="/ppt/slides/slide1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diagrams/data9.xml" ContentType="application/vnd.openxmlformats-officedocument.drawingml.diagramData+xml"/>
  <Override PartName="/ppt/diagrams/quickStyle16.xml" ContentType="application/vnd.openxmlformats-officedocument.drawingml.diagramStyle+xml"/>
  <Override PartName="/ppt/diagrams/drawing17.xml" ContentType="application/vnd.ms-office.drawingml.diagramDrawing+xml"/>
  <Override PartName="/ppt/slides/slide2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quickStyle12.xml" ContentType="application/vnd.openxmlformats-officedocument.drawingml.diagramStyle+xml"/>
  <Override PartName="/ppt/diagrams/drawing13.xml" ContentType="application/vnd.ms-office.drawingml.diagramDrawing+xml"/>
  <Override PartName="/ppt/diagrams/layout16.xml" ContentType="application/vnd.openxmlformats-officedocument.drawingml.diagramLayout+xml"/>
  <Override PartName="/ppt/diagrams/colors19.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57" r:id="rId1"/>
  </p:sldMasterIdLst>
  <p:notesMasterIdLst>
    <p:notesMasterId r:id="rId40"/>
  </p:notesMasterIdLst>
  <p:handoutMasterIdLst>
    <p:handoutMasterId r:id="rId41"/>
  </p:handoutMasterIdLst>
  <p:sldIdLst>
    <p:sldId id="602" r:id="rId2"/>
    <p:sldId id="608" r:id="rId3"/>
    <p:sldId id="603" r:id="rId4"/>
    <p:sldId id="604" r:id="rId5"/>
    <p:sldId id="647" r:id="rId6"/>
    <p:sldId id="618" r:id="rId7"/>
    <p:sldId id="648" r:id="rId8"/>
    <p:sldId id="609" r:id="rId9"/>
    <p:sldId id="651" r:id="rId10"/>
    <p:sldId id="623" r:id="rId11"/>
    <p:sldId id="654" r:id="rId12"/>
    <p:sldId id="649" r:id="rId13"/>
    <p:sldId id="638" r:id="rId14"/>
    <p:sldId id="655" r:id="rId15"/>
    <p:sldId id="650" r:id="rId16"/>
    <p:sldId id="631" r:id="rId17"/>
    <p:sldId id="639" r:id="rId18"/>
    <p:sldId id="642" r:id="rId19"/>
    <p:sldId id="632" r:id="rId20"/>
    <p:sldId id="634" r:id="rId21"/>
    <p:sldId id="644" r:id="rId22"/>
    <p:sldId id="652" r:id="rId23"/>
    <p:sldId id="635" r:id="rId24"/>
    <p:sldId id="653" r:id="rId25"/>
    <p:sldId id="656" r:id="rId26"/>
    <p:sldId id="657" r:id="rId27"/>
    <p:sldId id="643" r:id="rId28"/>
    <p:sldId id="658" r:id="rId29"/>
    <p:sldId id="636" r:id="rId30"/>
    <p:sldId id="645" r:id="rId31"/>
    <p:sldId id="646" r:id="rId32"/>
    <p:sldId id="637" r:id="rId33"/>
    <p:sldId id="659" r:id="rId34"/>
    <p:sldId id="660" r:id="rId35"/>
    <p:sldId id="661" r:id="rId36"/>
    <p:sldId id="662" r:id="rId37"/>
    <p:sldId id="663" r:id="rId38"/>
    <p:sldId id="630" r:id="rId39"/>
  </p:sldIdLst>
  <p:sldSz cx="9144000" cy="6858000" type="screen4x3"/>
  <p:notesSz cx="7010400" cy="9296400"/>
  <p:defaultTextStyle>
    <a:defPPr>
      <a:defRPr lang="en-US"/>
    </a:defPPr>
    <a:lvl1pPr algn="l" rtl="0" eaLnBrk="0" fontAlgn="base" hangingPunct="0">
      <a:lnSpc>
        <a:spcPct val="70000"/>
      </a:lnSpc>
      <a:spcBef>
        <a:spcPct val="40000"/>
      </a:spcBef>
      <a:spcAft>
        <a:spcPct val="0"/>
      </a:spcAft>
      <a:buClr>
        <a:schemeClr val="tx1"/>
      </a:buClr>
      <a:buSzPct val="70000"/>
      <a:buFont typeface="Wingdings" charset="2"/>
      <a:defRPr sz="1600" kern="1200">
        <a:solidFill>
          <a:schemeClr val="tx1"/>
        </a:solidFill>
        <a:latin typeface="Arial" charset="0"/>
        <a:ea typeface="MS PGothic" pitchFamily="34" charset="-128"/>
        <a:cs typeface="+mn-cs"/>
      </a:defRPr>
    </a:lvl1pPr>
    <a:lvl2pPr marL="457200" algn="l" rtl="0" eaLnBrk="0" fontAlgn="base" hangingPunct="0">
      <a:lnSpc>
        <a:spcPct val="70000"/>
      </a:lnSpc>
      <a:spcBef>
        <a:spcPct val="40000"/>
      </a:spcBef>
      <a:spcAft>
        <a:spcPct val="0"/>
      </a:spcAft>
      <a:buClr>
        <a:schemeClr val="tx1"/>
      </a:buClr>
      <a:buSzPct val="70000"/>
      <a:buFont typeface="Wingdings" charset="2"/>
      <a:defRPr sz="1600" kern="1200">
        <a:solidFill>
          <a:schemeClr val="tx1"/>
        </a:solidFill>
        <a:latin typeface="Arial" charset="0"/>
        <a:ea typeface="MS PGothic" pitchFamily="34" charset="-128"/>
        <a:cs typeface="+mn-cs"/>
      </a:defRPr>
    </a:lvl2pPr>
    <a:lvl3pPr marL="914400" algn="l" rtl="0" eaLnBrk="0" fontAlgn="base" hangingPunct="0">
      <a:lnSpc>
        <a:spcPct val="70000"/>
      </a:lnSpc>
      <a:spcBef>
        <a:spcPct val="40000"/>
      </a:spcBef>
      <a:spcAft>
        <a:spcPct val="0"/>
      </a:spcAft>
      <a:buClr>
        <a:schemeClr val="tx1"/>
      </a:buClr>
      <a:buSzPct val="70000"/>
      <a:buFont typeface="Wingdings" charset="2"/>
      <a:defRPr sz="1600" kern="1200">
        <a:solidFill>
          <a:schemeClr val="tx1"/>
        </a:solidFill>
        <a:latin typeface="Arial" charset="0"/>
        <a:ea typeface="MS PGothic" pitchFamily="34" charset="-128"/>
        <a:cs typeface="+mn-cs"/>
      </a:defRPr>
    </a:lvl3pPr>
    <a:lvl4pPr marL="1371600" algn="l" rtl="0" eaLnBrk="0" fontAlgn="base" hangingPunct="0">
      <a:lnSpc>
        <a:spcPct val="70000"/>
      </a:lnSpc>
      <a:spcBef>
        <a:spcPct val="40000"/>
      </a:spcBef>
      <a:spcAft>
        <a:spcPct val="0"/>
      </a:spcAft>
      <a:buClr>
        <a:schemeClr val="tx1"/>
      </a:buClr>
      <a:buSzPct val="70000"/>
      <a:buFont typeface="Wingdings" charset="2"/>
      <a:defRPr sz="1600" kern="1200">
        <a:solidFill>
          <a:schemeClr val="tx1"/>
        </a:solidFill>
        <a:latin typeface="Arial" charset="0"/>
        <a:ea typeface="MS PGothic" pitchFamily="34" charset="-128"/>
        <a:cs typeface="+mn-cs"/>
      </a:defRPr>
    </a:lvl4pPr>
    <a:lvl5pPr marL="1828800" algn="l" rtl="0" eaLnBrk="0" fontAlgn="base" hangingPunct="0">
      <a:lnSpc>
        <a:spcPct val="70000"/>
      </a:lnSpc>
      <a:spcBef>
        <a:spcPct val="40000"/>
      </a:spcBef>
      <a:spcAft>
        <a:spcPct val="0"/>
      </a:spcAft>
      <a:buClr>
        <a:schemeClr val="tx1"/>
      </a:buClr>
      <a:buSzPct val="70000"/>
      <a:buFont typeface="Wingdings" charset="2"/>
      <a:defRPr sz="1600" kern="1200">
        <a:solidFill>
          <a:schemeClr val="tx1"/>
        </a:solidFill>
        <a:latin typeface="Arial" charset="0"/>
        <a:ea typeface="MS PGothic" pitchFamily="34" charset="-128"/>
        <a:cs typeface="+mn-cs"/>
      </a:defRPr>
    </a:lvl5pPr>
    <a:lvl6pPr marL="2286000" algn="l" defTabSz="914400" rtl="0" eaLnBrk="1" latinLnBrk="0" hangingPunct="1">
      <a:defRPr sz="1600" kern="1200">
        <a:solidFill>
          <a:schemeClr val="tx1"/>
        </a:solidFill>
        <a:latin typeface="Arial" charset="0"/>
        <a:ea typeface="MS PGothic" pitchFamily="34" charset="-128"/>
        <a:cs typeface="+mn-cs"/>
      </a:defRPr>
    </a:lvl6pPr>
    <a:lvl7pPr marL="2743200" algn="l" defTabSz="914400" rtl="0" eaLnBrk="1" latinLnBrk="0" hangingPunct="1">
      <a:defRPr sz="1600" kern="1200">
        <a:solidFill>
          <a:schemeClr val="tx1"/>
        </a:solidFill>
        <a:latin typeface="Arial" charset="0"/>
        <a:ea typeface="MS PGothic" pitchFamily="34" charset="-128"/>
        <a:cs typeface="+mn-cs"/>
      </a:defRPr>
    </a:lvl7pPr>
    <a:lvl8pPr marL="3200400" algn="l" defTabSz="914400" rtl="0" eaLnBrk="1" latinLnBrk="0" hangingPunct="1">
      <a:defRPr sz="1600" kern="1200">
        <a:solidFill>
          <a:schemeClr val="tx1"/>
        </a:solidFill>
        <a:latin typeface="Arial" charset="0"/>
        <a:ea typeface="MS PGothic" pitchFamily="34" charset="-128"/>
        <a:cs typeface="+mn-cs"/>
      </a:defRPr>
    </a:lvl8pPr>
    <a:lvl9pPr marL="3657600" algn="l" defTabSz="914400" rtl="0" eaLnBrk="1" latinLnBrk="0" hangingPunct="1">
      <a:defRPr sz="1600" kern="1200">
        <a:solidFill>
          <a:schemeClr val="tx1"/>
        </a:solidFill>
        <a:latin typeface="Arial"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99CC00"/>
    <a:srgbClr val="9900FF"/>
    <a:srgbClr val="E6E610"/>
    <a:srgbClr val="F1052C"/>
    <a:srgbClr val="F59A71"/>
    <a:srgbClr val="FF3300"/>
    <a:srgbClr val="FF99FF"/>
    <a:srgbClr val="00CCFF"/>
    <a:srgbClr val="FF66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13" autoAdjust="0"/>
    <p:restoredTop sz="98180" autoAdjust="0"/>
  </p:normalViewPr>
  <p:slideViewPr>
    <p:cSldViewPr snapToGrid="0">
      <p:cViewPr>
        <p:scale>
          <a:sx n="100" d="100"/>
          <a:sy n="100" d="100"/>
        </p:scale>
        <p:origin x="-78" y="-216"/>
      </p:cViewPr>
      <p:guideLst>
        <p:guide orient="horz"/>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p:scale>
          <a:sx n="100" d="100"/>
          <a:sy n="100" d="100"/>
        </p:scale>
        <p:origin x="-1584" y="-72"/>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50F348C-6D4E-4550-A49C-7D5B270ACDFE}"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624C949A-09F4-4884-8377-D17919AACA40}">
      <dgm:prSet phldrT="[Text]" custT="1"/>
      <dgm:spPr>
        <a:solidFill>
          <a:srgbClr val="FF6600"/>
        </a:solidFill>
      </dgm:spPr>
      <dgm:t>
        <a:bodyPr/>
        <a:lstStyle/>
        <a:p>
          <a:r>
            <a:rPr lang="en-US" sz="1800" dirty="0" smtClean="0">
              <a:solidFill>
                <a:schemeClr val="accent1">
                  <a:lumMod val="75000"/>
                </a:schemeClr>
              </a:solidFill>
              <a:latin typeface="Perpetua" pitchFamily="18" charset="0"/>
            </a:rPr>
            <a:t>BioMarin at a Glance</a:t>
          </a:r>
          <a:endParaRPr lang="en-US" sz="1800" dirty="0">
            <a:solidFill>
              <a:schemeClr val="accent1">
                <a:lumMod val="75000"/>
              </a:schemeClr>
            </a:solidFill>
            <a:latin typeface="Perpetua" pitchFamily="18" charset="0"/>
          </a:endParaRPr>
        </a:p>
      </dgm:t>
    </dgm:pt>
    <dgm:pt modelId="{DA8D508F-C8B4-4847-9702-009571D61A8A}" type="parTrans" cxnId="{00231115-2D7E-48A3-BFA8-00096263F63C}">
      <dgm:prSet/>
      <dgm:spPr/>
      <dgm:t>
        <a:bodyPr/>
        <a:lstStyle/>
        <a:p>
          <a:endParaRPr lang="en-US"/>
        </a:p>
      </dgm:t>
    </dgm:pt>
    <dgm:pt modelId="{B2910A22-604D-41A2-B8D0-66817DC2F4D3}" type="sibTrans" cxnId="{00231115-2D7E-48A3-BFA8-00096263F63C}">
      <dgm:prSet/>
      <dgm:spPr/>
      <dgm:t>
        <a:bodyPr/>
        <a:lstStyle/>
        <a:p>
          <a:endParaRPr lang="en-US"/>
        </a:p>
      </dgm:t>
    </dgm:pt>
    <dgm:pt modelId="{7A083730-DBBD-46C9-95B9-250C3ECB1B47}">
      <dgm:prSet phldrT="[Text]" custT="1"/>
      <dgm:spPr>
        <a:solidFill>
          <a:srgbClr val="FF6600"/>
        </a:solidFill>
      </dgm:spPr>
      <dgm:t>
        <a:bodyPr/>
        <a:lstStyle/>
        <a:p>
          <a:r>
            <a:rPr lang="en-US" sz="1800" dirty="0" smtClean="0">
              <a:solidFill>
                <a:schemeClr val="accent1">
                  <a:lumMod val="75000"/>
                </a:schemeClr>
              </a:solidFill>
              <a:latin typeface="Perpetua" pitchFamily="18" charset="0"/>
            </a:rPr>
            <a:t>Focus &amp; Strategy</a:t>
          </a:r>
          <a:endParaRPr lang="en-US" sz="1800" dirty="0">
            <a:solidFill>
              <a:schemeClr val="accent1">
                <a:lumMod val="75000"/>
              </a:schemeClr>
            </a:solidFill>
            <a:latin typeface="Perpetua" pitchFamily="18" charset="0"/>
          </a:endParaRPr>
        </a:p>
      </dgm:t>
    </dgm:pt>
    <dgm:pt modelId="{17BAEF8F-E211-4344-BBF5-7F1B6F038E61}" type="parTrans" cxnId="{796F356A-8203-4C26-9DFF-7D442BEED9B6}">
      <dgm:prSet/>
      <dgm:spPr/>
      <dgm:t>
        <a:bodyPr/>
        <a:lstStyle/>
        <a:p>
          <a:endParaRPr lang="en-US"/>
        </a:p>
      </dgm:t>
    </dgm:pt>
    <dgm:pt modelId="{CFFCA547-FD0B-4302-91B5-17E1F97B29C7}" type="sibTrans" cxnId="{796F356A-8203-4C26-9DFF-7D442BEED9B6}">
      <dgm:prSet/>
      <dgm:spPr/>
      <dgm:t>
        <a:bodyPr/>
        <a:lstStyle/>
        <a:p>
          <a:endParaRPr lang="en-US"/>
        </a:p>
      </dgm:t>
    </dgm:pt>
    <dgm:pt modelId="{41608F26-F518-4C49-A6E9-9A896ACCF2F5}">
      <dgm:prSet phldrT="[Text]" custT="1"/>
      <dgm:spPr>
        <a:solidFill>
          <a:srgbClr val="FF6600"/>
        </a:solidFill>
      </dgm:spPr>
      <dgm:t>
        <a:bodyPr/>
        <a:lstStyle/>
        <a:p>
          <a:pPr algn="l"/>
          <a:r>
            <a:rPr lang="en-US" sz="1800" dirty="0" smtClean="0">
              <a:solidFill>
                <a:schemeClr val="accent1">
                  <a:lumMod val="75000"/>
                </a:schemeClr>
              </a:solidFill>
              <a:latin typeface="Perpetua" pitchFamily="18" charset="0"/>
            </a:rPr>
            <a:t>Catalogs ??</a:t>
          </a:r>
          <a:endParaRPr lang="en-US" sz="1800" dirty="0">
            <a:solidFill>
              <a:schemeClr val="accent1">
                <a:lumMod val="75000"/>
              </a:schemeClr>
            </a:solidFill>
            <a:latin typeface="Perpetua" pitchFamily="18" charset="0"/>
          </a:endParaRPr>
        </a:p>
      </dgm:t>
    </dgm:pt>
    <dgm:pt modelId="{E08A1B49-1B9A-45ED-B8C5-B04F95CE253A}" type="parTrans" cxnId="{744A87AB-1751-4110-91F5-F593C89D73B3}">
      <dgm:prSet/>
      <dgm:spPr/>
      <dgm:t>
        <a:bodyPr/>
        <a:lstStyle/>
        <a:p>
          <a:endParaRPr lang="en-US"/>
        </a:p>
      </dgm:t>
    </dgm:pt>
    <dgm:pt modelId="{6C11D2A3-BA60-4016-B8E1-D1A62E43BFA8}" type="sibTrans" cxnId="{744A87AB-1751-4110-91F5-F593C89D73B3}">
      <dgm:prSet/>
      <dgm:spPr/>
      <dgm:t>
        <a:bodyPr/>
        <a:lstStyle/>
        <a:p>
          <a:endParaRPr lang="en-US"/>
        </a:p>
      </dgm:t>
    </dgm:pt>
    <dgm:pt modelId="{7A7AF042-5822-4D36-896C-EF622696AF50}">
      <dgm:prSet custT="1"/>
      <dgm:spPr>
        <a:solidFill>
          <a:srgbClr val="FF6600"/>
        </a:solidFill>
      </dgm:spPr>
      <dgm:t>
        <a:bodyPr/>
        <a:lstStyle/>
        <a:p>
          <a:r>
            <a:rPr lang="en-US" sz="1800" dirty="0" smtClean="0">
              <a:solidFill>
                <a:schemeClr val="accent1">
                  <a:lumMod val="75000"/>
                </a:schemeClr>
              </a:solidFill>
              <a:latin typeface="Perpetua" pitchFamily="18" charset="0"/>
            </a:rPr>
            <a:t>Requisition Template</a:t>
          </a:r>
        </a:p>
      </dgm:t>
    </dgm:pt>
    <dgm:pt modelId="{6D3DA794-B868-4A0E-8AEF-AB845BBBA5DC}" type="parTrans" cxnId="{997654D2-5EAA-4A3C-AFE2-DE5D97056CCE}">
      <dgm:prSet/>
      <dgm:spPr/>
      <dgm:t>
        <a:bodyPr/>
        <a:lstStyle/>
        <a:p>
          <a:endParaRPr lang="en-US"/>
        </a:p>
      </dgm:t>
    </dgm:pt>
    <dgm:pt modelId="{7CEE1776-E14F-49B9-B2CE-7576FDB9BD8D}" type="sibTrans" cxnId="{997654D2-5EAA-4A3C-AFE2-DE5D97056CCE}">
      <dgm:prSet/>
      <dgm:spPr/>
      <dgm:t>
        <a:bodyPr/>
        <a:lstStyle/>
        <a:p>
          <a:endParaRPr lang="en-US"/>
        </a:p>
      </dgm:t>
    </dgm:pt>
    <dgm:pt modelId="{FED6A011-2490-4843-9F60-944A4C663416}">
      <dgm:prSet custT="1"/>
      <dgm:spPr>
        <a:solidFill>
          <a:srgbClr val="FF6600"/>
        </a:solidFill>
      </dgm:spPr>
      <dgm:t>
        <a:bodyPr/>
        <a:lstStyle/>
        <a:p>
          <a:r>
            <a:rPr lang="en-US" sz="1800" dirty="0" smtClean="0">
              <a:solidFill>
                <a:schemeClr val="accent1">
                  <a:lumMod val="75000"/>
                </a:schemeClr>
              </a:solidFill>
              <a:latin typeface="Perpetua" pitchFamily="18" charset="0"/>
            </a:rPr>
            <a:t>External Marketplace</a:t>
          </a:r>
        </a:p>
      </dgm:t>
    </dgm:pt>
    <dgm:pt modelId="{F8E8030F-5978-40F1-9D14-7295877EBA1B}" type="parTrans" cxnId="{D6E6E6B0-755C-42EC-A794-FCFF995C5591}">
      <dgm:prSet/>
      <dgm:spPr/>
      <dgm:t>
        <a:bodyPr/>
        <a:lstStyle/>
        <a:p>
          <a:endParaRPr lang="en-US"/>
        </a:p>
      </dgm:t>
    </dgm:pt>
    <dgm:pt modelId="{D1EA47EC-DD60-40F8-A18E-5763B111B711}" type="sibTrans" cxnId="{D6E6E6B0-755C-42EC-A794-FCFF995C5591}">
      <dgm:prSet/>
      <dgm:spPr/>
      <dgm:t>
        <a:bodyPr/>
        <a:lstStyle/>
        <a:p>
          <a:endParaRPr lang="en-US"/>
        </a:p>
      </dgm:t>
    </dgm:pt>
    <dgm:pt modelId="{23E2FD33-B011-474A-A3E9-38907CB3CA2A}">
      <dgm:prSet custT="1"/>
      <dgm:spPr>
        <a:solidFill>
          <a:srgbClr val="FF6600"/>
        </a:solidFill>
      </dgm:spPr>
      <dgm:t>
        <a:bodyPr/>
        <a:lstStyle/>
        <a:p>
          <a:r>
            <a:rPr lang="en-US" sz="1800" dirty="0" smtClean="0">
              <a:solidFill>
                <a:schemeClr val="accent1">
                  <a:lumMod val="75000"/>
                </a:schemeClr>
              </a:solidFill>
              <a:latin typeface="Perpetua" pitchFamily="18" charset="0"/>
            </a:rPr>
            <a:t>Q&amp;A</a:t>
          </a:r>
        </a:p>
      </dgm:t>
    </dgm:pt>
    <dgm:pt modelId="{66D06E02-97F3-4C12-9E9B-E8EFE11616D9}" type="parTrans" cxnId="{F0FABD8D-46F6-49A5-8F89-CA8817633464}">
      <dgm:prSet/>
      <dgm:spPr/>
      <dgm:t>
        <a:bodyPr/>
        <a:lstStyle/>
        <a:p>
          <a:endParaRPr lang="en-US"/>
        </a:p>
      </dgm:t>
    </dgm:pt>
    <dgm:pt modelId="{46015722-DDB6-4285-8153-25B3E0BFB4C8}" type="sibTrans" cxnId="{F0FABD8D-46F6-49A5-8F89-CA8817633464}">
      <dgm:prSet/>
      <dgm:spPr/>
      <dgm:t>
        <a:bodyPr/>
        <a:lstStyle/>
        <a:p>
          <a:endParaRPr lang="en-US"/>
        </a:p>
      </dgm:t>
    </dgm:pt>
    <dgm:pt modelId="{6B33BBAA-C166-4F6A-90A3-A2DE1DE91C2F}">
      <dgm:prSet custT="1"/>
      <dgm:spPr>
        <a:solidFill>
          <a:srgbClr val="FF6600"/>
        </a:solidFill>
      </dgm:spPr>
      <dgm:t>
        <a:bodyPr/>
        <a:lstStyle/>
        <a:p>
          <a:r>
            <a:rPr lang="en-US" sz="1800" dirty="0" smtClean="0">
              <a:solidFill>
                <a:schemeClr val="accent1">
                  <a:lumMod val="75000"/>
                </a:schemeClr>
              </a:solidFill>
              <a:latin typeface="Perpetua" pitchFamily="18" charset="0"/>
            </a:rPr>
            <a:t>Catalog Sources</a:t>
          </a:r>
        </a:p>
      </dgm:t>
    </dgm:pt>
    <dgm:pt modelId="{FEB32589-385A-4134-BE96-4809D5FD0CAF}" type="parTrans" cxnId="{902644A3-D669-46A9-9787-9F02E2CC7E6F}">
      <dgm:prSet/>
      <dgm:spPr/>
      <dgm:t>
        <a:bodyPr/>
        <a:lstStyle/>
        <a:p>
          <a:endParaRPr lang="en-US"/>
        </a:p>
      </dgm:t>
    </dgm:pt>
    <dgm:pt modelId="{BE5AEC90-8BD7-4ED9-B03D-B65E6C8CEC2F}" type="sibTrans" cxnId="{902644A3-D669-46A9-9787-9F02E2CC7E6F}">
      <dgm:prSet/>
      <dgm:spPr/>
      <dgm:t>
        <a:bodyPr/>
        <a:lstStyle/>
        <a:p>
          <a:endParaRPr lang="en-US"/>
        </a:p>
      </dgm:t>
    </dgm:pt>
    <dgm:pt modelId="{234D3050-BE68-46B6-9E12-66C827048313}">
      <dgm:prSet custT="1"/>
      <dgm:spPr>
        <a:solidFill>
          <a:srgbClr val="FF6600"/>
        </a:solidFill>
      </dgm:spPr>
      <dgm:t>
        <a:bodyPr/>
        <a:lstStyle/>
        <a:p>
          <a:r>
            <a:rPr lang="en-US" sz="1800" dirty="0" smtClean="0">
              <a:solidFill>
                <a:schemeClr val="accent1">
                  <a:lumMod val="75000"/>
                </a:schemeClr>
              </a:solidFill>
              <a:latin typeface="Perpetua" pitchFamily="18" charset="0"/>
            </a:rPr>
            <a:t>Local Store</a:t>
          </a:r>
        </a:p>
      </dgm:t>
    </dgm:pt>
    <dgm:pt modelId="{B447E1E7-86E6-4EC8-83DD-54E8984DF2A9}" type="parTrans" cxnId="{E2FCC2C3-5E13-49B5-A39A-4DF4DE5B7C2C}">
      <dgm:prSet/>
      <dgm:spPr/>
      <dgm:t>
        <a:bodyPr/>
        <a:lstStyle/>
        <a:p>
          <a:endParaRPr lang="en-US"/>
        </a:p>
      </dgm:t>
    </dgm:pt>
    <dgm:pt modelId="{F71802DC-4B25-47A3-A771-E53AF5AE0C19}" type="sibTrans" cxnId="{E2FCC2C3-5E13-49B5-A39A-4DF4DE5B7C2C}">
      <dgm:prSet/>
      <dgm:spPr/>
      <dgm:t>
        <a:bodyPr/>
        <a:lstStyle/>
        <a:p>
          <a:endParaRPr lang="en-US"/>
        </a:p>
      </dgm:t>
    </dgm:pt>
    <dgm:pt modelId="{C1A64E09-C6A4-49A9-B54E-A9911EB11298}">
      <dgm:prSet custT="1"/>
      <dgm:spPr>
        <a:solidFill>
          <a:srgbClr val="FF6600"/>
        </a:solidFill>
      </dgm:spPr>
      <dgm:t>
        <a:bodyPr/>
        <a:lstStyle/>
        <a:p>
          <a:r>
            <a:rPr lang="en-US" sz="1800" smtClean="0">
              <a:solidFill>
                <a:schemeClr val="accent1">
                  <a:lumMod val="75000"/>
                </a:schemeClr>
              </a:solidFill>
              <a:latin typeface="Perpetua" pitchFamily="18" charset="0"/>
            </a:rPr>
            <a:t>Solutions</a:t>
          </a:r>
          <a:endParaRPr lang="en-US" sz="1800" dirty="0" smtClean="0">
            <a:solidFill>
              <a:schemeClr val="accent1">
                <a:lumMod val="75000"/>
              </a:schemeClr>
            </a:solidFill>
            <a:latin typeface="Perpetua" pitchFamily="18" charset="0"/>
          </a:endParaRPr>
        </a:p>
      </dgm:t>
    </dgm:pt>
    <dgm:pt modelId="{0D3E84BC-7D7A-4DA4-9183-35FECD0783F4}" type="parTrans" cxnId="{CD0ABBF4-28B4-4EF2-8147-E2B72910A3A7}">
      <dgm:prSet/>
      <dgm:spPr/>
    </dgm:pt>
    <dgm:pt modelId="{D935CBE9-8D74-4B7D-B5E5-CAD0BB0F59AF}" type="sibTrans" cxnId="{CD0ABBF4-28B4-4EF2-8147-E2B72910A3A7}">
      <dgm:prSet/>
      <dgm:spPr/>
    </dgm:pt>
    <dgm:pt modelId="{63F3BA6F-DFFD-43D8-87C6-1067CAB8D035}">
      <dgm:prSet custT="1"/>
      <dgm:spPr>
        <a:solidFill>
          <a:srgbClr val="FF6600"/>
        </a:solidFill>
      </dgm:spPr>
      <dgm:t>
        <a:bodyPr/>
        <a:lstStyle/>
        <a:p>
          <a:r>
            <a:rPr lang="en-US" sz="1800" dirty="0" smtClean="0">
              <a:solidFill>
                <a:schemeClr val="accent1">
                  <a:lumMod val="75000"/>
                </a:schemeClr>
              </a:solidFill>
              <a:latin typeface="Perpetua" pitchFamily="18" charset="0"/>
            </a:rPr>
            <a:t>Catalog Authoring</a:t>
          </a:r>
        </a:p>
      </dgm:t>
    </dgm:pt>
    <dgm:pt modelId="{A37789F3-75D8-4543-B25E-97CE5D0F0230}" type="parTrans" cxnId="{D42E134A-E485-4904-BC96-F7A7A3A8C291}">
      <dgm:prSet/>
      <dgm:spPr/>
    </dgm:pt>
    <dgm:pt modelId="{162F7C10-73D2-4F8B-93B1-7E3CACE293A8}" type="sibTrans" cxnId="{D42E134A-E485-4904-BC96-F7A7A3A8C291}">
      <dgm:prSet/>
      <dgm:spPr/>
    </dgm:pt>
    <dgm:pt modelId="{1B93740A-616C-45EF-8037-12554ADD2F14}" type="pres">
      <dgm:prSet presAssocID="{E50F348C-6D4E-4550-A49C-7D5B270ACDFE}" presName="linear" presStyleCnt="0">
        <dgm:presLayoutVars>
          <dgm:dir/>
          <dgm:animLvl val="lvl"/>
          <dgm:resizeHandles val="exact"/>
        </dgm:presLayoutVars>
      </dgm:prSet>
      <dgm:spPr/>
      <dgm:t>
        <a:bodyPr/>
        <a:lstStyle/>
        <a:p>
          <a:endParaRPr lang="en-US"/>
        </a:p>
      </dgm:t>
    </dgm:pt>
    <dgm:pt modelId="{1A9DA53A-6640-4415-BDFE-7A4AB7EFE429}" type="pres">
      <dgm:prSet presAssocID="{624C949A-09F4-4884-8377-D17919AACA40}" presName="parentLin" presStyleCnt="0"/>
      <dgm:spPr/>
    </dgm:pt>
    <dgm:pt modelId="{C870B380-2FB1-4D73-BA1A-A99FDD6ED49F}" type="pres">
      <dgm:prSet presAssocID="{624C949A-09F4-4884-8377-D17919AACA40}" presName="parentLeftMargin" presStyleLbl="node1" presStyleIdx="0" presStyleCnt="10"/>
      <dgm:spPr/>
      <dgm:t>
        <a:bodyPr/>
        <a:lstStyle/>
        <a:p>
          <a:endParaRPr lang="en-US"/>
        </a:p>
      </dgm:t>
    </dgm:pt>
    <dgm:pt modelId="{F6FF91E8-966D-4F3B-984D-92CDB9AA3DFD}" type="pres">
      <dgm:prSet presAssocID="{624C949A-09F4-4884-8377-D17919AACA40}" presName="parentText" presStyleLbl="node1" presStyleIdx="0" presStyleCnt="10">
        <dgm:presLayoutVars>
          <dgm:chMax val="0"/>
          <dgm:bulletEnabled val="1"/>
        </dgm:presLayoutVars>
      </dgm:prSet>
      <dgm:spPr/>
      <dgm:t>
        <a:bodyPr/>
        <a:lstStyle/>
        <a:p>
          <a:endParaRPr lang="en-US"/>
        </a:p>
      </dgm:t>
    </dgm:pt>
    <dgm:pt modelId="{9B4FB36B-9934-405F-9E9C-68B925EDE5BD}" type="pres">
      <dgm:prSet presAssocID="{624C949A-09F4-4884-8377-D17919AACA40}" presName="negativeSpace" presStyleCnt="0"/>
      <dgm:spPr/>
    </dgm:pt>
    <dgm:pt modelId="{34B5552D-E4AE-4A11-A38B-A12ED7046CFD}" type="pres">
      <dgm:prSet presAssocID="{624C949A-09F4-4884-8377-D17919AACA40}" presName="childText" presStyleLbl="conFgAcc1" presStyleIdx="0" presStyleCnt="10">
        <dgm:presLayoutVars>
          <dgm:bulletEnabled val="1"/>
        </dgm:presLayoutVars>
      </dgm:prSet>
      <dgm:spPr/>
    </dgm:pt>
    <dgm:pt modelId="{38138E4E-FE61-4DBE-A30D-1164C4E3A250}" type="pres">
      <dgm:prSet presAssocID="{B2910A22-604D-41A2-B8D0-66817DC2F4D3}" presName="spaceBetweenRectangles" presStyleCnt="0"/>
      <dgm:spPr/>
    </dgm:pt>
    <dgm:pt modelId="{ADCB1F80-DB0B-403B-AFB2-9DE04EA860F5}" type="pres">
      <dgm:prSet presAssocID="{7A083730-DBBD-46C9-95B9-250C3ECB1B47}" presName="parentLin" presStyleCnt="0"/>
      <dgm:spPr/>
    </dgm:pt>
    <dgm:pt modelId="{C1151888-1855-4339-A18A-F4F98A053DBA}" type="pres">
      <dgm:prSet presAssocID="{7A083730-DBBD-46C9-95B9-250C3ECB1B47}" presName="parentLeftMargin" presStyleLbl="node1" presStyleIdx="0" presStyleCnt="10"/>
      <dgm:spPr/>
      <dgm:t>
        <a:bodyPr/>
        <a:lstStyle/>
        <a:p>
          <a:endParaRPr lang="en-US"/>
        </a:p>
      </dgm:t>
    </dgm:pt>
    <dgm:pt modelId="{D7815AC3-50EA-40B6-80FB-C2F2D9C9D9BA}" type="pres">
      <dgm:prSet presAssocID="{7A083730-DBBD-46C9-95B9-250C3ECB1B47}" presName="parentText" presStyleLbl="node1" presStyleIdx="1" presStyleCnt="10">
        <dgm:presLayoutVars>
          <dgm:chMax val="0"/>
          <dgm:bulletEnabled val="1"/>
        </dgm:presLayoutVars>
      </dgm:prSet>
      <dgm:spPr/>
      <dgm:t>
        <a:bodyPr/>
        <a:lstStyle/>
        <a:p>
          <a:endParaRPr lang="en-US"/>
        </a:p>
      </dgm:t>
    </dgm:pt>
    <dgm:pt modelId="{A8F477C6-4325-495C-AD96-D111254CC28F}" type="pres">
      <dgm:prSet presAssocID="{7A083730-DBBD-46C9-95B9-250C3ECB1B47}" presName="negativeSpace" presStyleCnt="0"/>
      <dgm:spPr/>
    </dgm:pt>
    <dgm:pt modelId="{155F5B29-E2EF-4761-822D-E4D898729DB8}" type="pres">
      <dgm:prSet presAssocID="{7A083730-DBBD-46C9-95B9-250C3ECB1B47}" presName="childText" presStyleLbl="conFgAcc1" presStyleIdx="1" presStyleCnt="10">
        <dgm:presLayoutVars>
          <dgm:bulletEnabled val="1"/>
        </dgm:presLayoutVars>
      </dgm:prSet>
      <dgm:spPr/>
    </dgm:pt>
    <dgm:pt modelId="{8CC72C92-2D5F-4127-9792-3667DD57091B}" type="pres">
      <dgm:prSet presAssocID="{CFFCA547-FD0B-4302-91B5-17E1F97B29C7}" presName="spaceBetweenRectangles" presStyleCnt="0"/>
      <dgm:spPr/>
    </dgm:pt>
    <dgm:pt modelId="{E40FDE56-165C-4AB1-989E-03D23DA8E9D5}" type="pres">
      <dgm:prSet presAssocID="{41608F26-F518-4C49-A6E9-9A896ACCF2F5}" presName="parentLin" presStyleCnt="0"/>
      <dgm:spPr/>
    </dgm:pt>
    <dgm:pt modelId="{5E588A1F-0518-42B8-9312-D8E6B986BBE5}" type="pres">
      <dgm:prSet presAssocID="{41608F26-F518-4C49-A6E9-9A896ACCF2F5}" presName="parentLeftMargin" presStyleLbl="node1" presStyleIdx="1" presStyleCnt="10"/>
      <dgm:spPr/>
      <dgm:t>
        <a:bodyPr/>
        <a:lstStyle/>
        <a:p>
          <a:endParaRPr lang="en-US"/>
        </a:p>
      </dgm:t>
    </dgm:pt>
    <dgm:pt modelId="{4A193531-320F-47C7-BF49-9C9EA1D92FED}" type="pres">
      <dgm:prSet presAssocID="{41608F26-F518-4C49-A6E9-9A896ACCF2F5}" presName="parentText" presStyleLbl="node1" presStyleIdx="2" presStyleCnt="10">
        <dgm:presLayoutVars>
          <dgm:chMax val="0"/>
          <dgm:bulletEnabled val="1"/>
        </dgm:presLayoutVars>
      </dgm:prSet>
      <dgm:spPr/>
      <dgm:t>
        <a:bodyPr/>
        <a:lstStyle/>
        <a:p>
          <a:endParaRPr lang="en-US"/>
        </a:p>
      </dgm:t>
    </dgm:pt>
    <dgm:pt modelId="{63664878-F983-48C0-9FF3-828781C9807D}" type="pres">
      <dgm:prSet presAssocID="{41608F26-F518-4C49-A6E9-9A896ACCF2F5}" presName="negativeSpace" presStyleCnt="0"/>
      <dgm:spPr/>
    </dgm:pt>
    <dgm:pt modelId="{33D80513-CEC1-4C0E-B4E6-70A3879828D4}" type="pres">
      <dgm:prSet presAssocID="{41608F26-F518-4C49-A6E9-9A896ACCF2F5}" presName="childText" presStyleLbl="conFgAcc1" presStyleIdx="2" presStyleCnt="10">
        <dgm:presLayoutVars>
          <dgm:bulletEnabled val="1"/>
        </dgm:presLayoutVars>
      </dgm:prSet>
      <dgm:spPr/>
    </dgm:pt>
    <dgm:pt modelId="{5B6414D7-7970-467C-AA9B-75CA3E510A58}" type="pres">
      <dgm:prSet presAssocID="{6C11D2A3-BA60-4016-B8E1-D1A62E43BFA8}" presName="spaceBetweenRectangles" presStyleCnt="0"/>
      <dgm:spPr/>
    </dgm:pt>
    <dgm:pt modelId="{1EA2100B-3A84-4727-9CA4-983FC57A4225}" type="pres">
      <dgm:prSet presAssocID="{6B33BBAA-C166-4F6A-90A3-A2DE1DE91C2F}" presName="parentLin" presStyleCnt="0"/>
      <dgm:spPr/>
    </dgm:pt>
    <dgm:pt modelId="{A2853E4C-66BF-432F-9823-E742E8DD39B9}" type="pres">
      <dgm:prSet presAssocID="{6B33BBAA-C166-4F6A-90A3-A2DE1DE91C2F}" presName="parentLeftMargin" presStyleLbl="node1" presStyleIdx="2" presStyleCnt="10"/>
      <dgm:spPr/>
      <dgm:t>
        <a:bodyPr/>
        <a:lstStyle/>
        <a:p>
          <a:endParaRPr lang="en-US"/>
        </a:p>
      </dgm:t>
    </dgm:pt>
    <dgm:pt modelId="{627706F7-1DF6-4537-B1EF-1E5D1A5C4D7F}" type="pres">
      <dgm:prSet presAssocID="{6B33BBAA-C166-4F6A-90A3-A2DE1DE91C2F}" presName="parentText" presStyleLbl="node1" presStyleIdx="3" presStyleCnt="10">
        <dgm:presLayoutVars>
          <dgm:chMax val="0"/>
          <dgm:bulletEnabled val="1"/>
        </dgm:presLayoutVars>
      </dgm:prSet>
      <dgm:spPr/>
      <dgm:t>
        <a:bodyPr/>
        <a:lstStyle/>
        <a:p>
          <a:endParaRPr lang="en-US"/>
        </a:p>
      </dgm:t>
    </dgm:pt>
    <dgm:pt modelId="{8A35E8F1-7C4D-4DD7-9F8A-E97B2C5F9D68}" type="pres">
      <dgm:prSet presAssocID="{6B33BBAA-C166-4F6A-90A3-A2DE1DE91C2F}" presName="negativeSpace" presStyleCnt="0"/>
      <dgm:spPr/>
    </dgm:pt>
    <dgm:pt modelId="{F7D98D13-F542-4423-86C1-B87AF03753AA}" type="pres">
      <dgm:prSet presAssocID="{6B33BBAA-C166-4F6A-90A3-A2DE1DE91C2F}" presName="childText" presStyleLbl="conFgAcc1" presStyleIdx="3" presStyleCnt="10">
        <dgm:presLayoutVars>
          <dgm:bulletEnabled val="1"/>
        </dgm:presLayoutVars>
      </dgm:prSet>
      <dgm:spPr/>
    </dgm:pt>
    <dgm:pt modelId="{E614874C-9013-49D8-942D-EF2112385A50}" type="pres">
      <dgm:prSet presAssocID="{BE5AEC90-8BD7-4ED9-B03D-B65E6C8CEC2F}" presName="spaceBetweenRectangles" presStyleCnt="0"/>
      <dgm:spPr/>
    </dgm:pt>
    <dgm:pt modelId="{45A7EE42-CBBF-42A9-A93A-C0DB88DFD0B6}" type="pres">
      <dgm:prSet presAssocID="{C1A64E09-C6A4-49A9-B54E-A9911EB11298}" presName="parentLin" presStyleCnt="0"/>
      <dgm:spPr/>
    </dgm:pt>
    <dgm:pt modelId="{478D91AE-2DEB-4BBA-A512-198B3D026CA1}" type="pres">
      <dgm:prSet presAssocID="{C1A64E09-C6A4-49A9-B54E-A9911EB11298}" presName="parentLeftMargin" presStyleLbl="node1" presStyleIdx="3" presStyleCnt="10"/>
      <dgm:spPr/>
      <dgm:t>
        <a:bodyPr/>
        <a:lstStyle/>
        <a:p>
          <a:endParaRPr lang="en-US"/>
        </a:p>
      </dgm:t>
    </dgm:pt>
    <dgm:pt modelId="{7E8A911A-1E56-4366-BEB2-7B81E0E937CC}" type="pres">
      <dgm:prSet presAssocID="{C1A64E09-C6A4-49A9-B54E-A9911EB11298}" presName="parentText" presStyleLbl="node1" presStyleIdx="4" presStyleCnt="10">
        <dgm:presLayoutVars>
          <dgm:chMax val="0"/>
          <dgm:bulletEnabled val="1"/>
        </dgm:presLayoutVars>
      </dgm:prSet>
      <dgm:spPr/>
      <dgm:t>
        <a:bodyPr/>
        <a:lstStyle/>
        <a:p>
          <a:endParaRPr lang="en-US"/>
        </a:p>
      </dgm:t>
    </dgm:pt>
    <dgm:pt modelId="{4707F963-D502-49CB-BBFC-D59F07FE76BD}" type="pres">
      <dgm:prSet presAssocID="{C1A64E09-C6A4-49A9-B54E-A9911EB11298}" presName="negativeSpace" presStyleCnt="0"/>
      <dgm:spPr/>
    </dgm:pt>
    <dgm:pt modelId="{DF0CAB25-DFD8-444B-B501-1BB239AB1771}" type="pres">
      <dgm:prSet presAssocID="{C1A64E09-C6A4-49A9-B54E-A9911EB11298}" presName="childText" presStyleLbl="conFgAcc1" presStyleIdx="4" presStyleCnt="10">
        <dgm:presLayoutVars>
          <dgm:bulletEnabled val="1"/>
        </dgm:presLayoutVars>
      </dgm:prSet>
      <dgm:spPr/>
    </dgm:pt>
    <dgm:pt modelId="{829EB667-260F-4F48-90AB-DB934A19A6E0}" type="pres">
      <dgm:prSet presAssocID="{D935CBE9-8D74-4B7D-B5E5-CAD0BB0F59AF}" presName="spaceBetweenRectangles" presStyleCnt="0"/>
      <dgm:spPr/>
    </dgm:pt>
    <dgm:pt modelId="{EF430DEE-0209-4AC9-A634-7A5C89D54649}" type="pres">
      <dgm:prSet presAssocID="{234D3050-BE68-46B6-9E12-66C827048313}" presName="parentLin" presStyleCnt="0"/>
      <dgm:spPr/>
    </dgm:pt>
    <dgm:pt modelId="{F827436F-F571-4958-9C69-192170947201}" type="pres">
      <dgm:prSet presAssocID="{234D3050-BE68-46B6-9E12-66C827048313}" presName="parentLeftMargin" presStyleLbl="node1" presStyleIdx="4" presStyleCnt="10"/>
      <dgm:spPr/>
      <dgm:t>
        <a:bodyPr/>
        <a:lstStyle/>
        <a:p>
          <a:endParaRPr lang="en-US"/>
        </a:p>
      </dgm:t>
    </dgm:pt>
    <dgm:pt modelId="{40CFB070-0A76-4369-B05C-525B7EE3A519}" type="pres">
      <dgm:prSet presAssocID="{234D3050-BE68-46B6-9E12-66C827048313}" presName="parentText" presStyleLbl="node1" presStyleIdx="5" presStyleCnt="10">
        <dgm:presLayoutVars>
          <dgm:chMax val="0"/>
          <dgm:bulletEnabled val="1"/>
        </dgm:presLayoutVars>
      </dgm:prSet>
      <dgm:spPr/>
      <dgm:t>
        <a:bodyPr/>
        <a:lstStyle/>
        <a:p>
          <a:endParaRPr lang="en-US"/>
        </a:p>
      </dgm:t>
    </dgm:pt>
    <dgm:pt modelId="{1391B897-04B6-4E03-B55E-C4D5BB2A1D97}" type="pres">
      <dgm:prSet presAssocID="{234D3050-BE68-46B6-9E12-66C827048313}" presName="negativeSpace" presStyleCnt="0"/>
      <dgm:spPr/>
    </dgm:pt>
    <dgm:pt modelId="{66D45E8C-050D-44A9-BB2D-F8282E944A01}" type="pres">
      <dgm:prSet presAssocID="{234D3050-BE68-46B6-9E12-66C827048313}" presName="childText" presStyleLbl="conFgAcc1" presStyleIdx="5" presStyleCnt="10">
        <dgm:presLayoutVars>
          <dgm:bulletEnabled val="1"/>
        </dgm:presLayoutVars>
      </dgm:prSet>
      <dgm:spPr/>
    </dgm:pt>
    <dgm:pt modelId="{CE896A19-3A61-4223-8FD7-7637A9C7592C}" type="pres">
      <dgm:prSet presAssocID="{F71802DC-4B25-47A3-A771-E53AF5AE0C19}" presName="spaceBetweenRectangles" presStyleCnt="0"/>
      <dgm:spPr/>
    </dgm:pt>
    <dgm:pt modelId="{F5BFBF00-0467-43C6-A69D-40D20BF4413F}" type="pres">
      <dgm:prSet presAssocID="{7A7AF042-5822-4D36-896C-EF622696AF50}" presName="parentLin" presStyleCnt="0"/>
      <dgm:spPr/>
    </dgm:pt>
    <dgm:pt modelId="{797711C8-F3CE-455B-93C3-A3DCEC01C564}" type="pres">
      <dgm:prSet presAssocID="{7A7AF042-5822-4D36-896C-EF622696AF50}" presName="parentLeftMargin" presStyleLbl="node1" presStyleIdx="5" presStyleCnt="10"/>
      <dgm:spPr/>
      <dgm:t>
        <a:bodyPr/>
        <a:lstStyle/>
        <a:p>
          <a:endParaRPr lang="en-US"/>
        </a:p>
      </dgm:t>
    </dgm:pt>
    <dgm:pt modelId="{A42CDE11-53DD-44F9-ACEB-0BB452A9B3F1}" type="pres">
      <dgm:prSet presAssocID="{7A7AF042-5822-4D36-896C-EF622696AF50}" presName="parentText" presStyleLbl="node1" presStyleIdx="6" presStyleCnt="10">
        <dgm:presLayoutVars>
          <dgm:chMax val="0"/>
          <dgm:bulletEnabled val="1"/>
        </dgm:presLayoutVars>
      </dgm:prSet>
      <dgm:spPr/>
      <dgm:t>
        <a:bodyPr/>
        <a:lstStyle/>
        <a:p>
          <a:endParaRPr lang="en-US"/>
        </a:p>
      </dgm:t>
    </dgm:pt>
    <dgm:pt modelId="{FB3E7A1B-8811-4D22-97AB-0D0349426B64}" type="pres">
      <dgm:prSet presAssocID="{7A7AF042-5822-4D36-896C-EF622696AF50}" presName="negativeSpace" presStyleCnt="0"/>
      <dgm:spPr/>
    </dgm:pt>
    <dgm:pt modelId="{2F92D003-25B0-441E-9B47-86A3E9BBA1C5}" type="pres">
      <dgm:prSet presAssocID="{7A7AF042-5822-4D36-896C-EF622696AF50}" presName="childText" presStyleLbl="conFgAcc1" presStyleIdx="6" presStyleCnt="10">
        <dgm:presLayoutVars>
          <dgm:bulletEnabled val="1"/>
        </dgm:presLayoutVars>
      </dgm:prSet>
      <dgm:spPr/>
    </dgm:pt>
    <dgm:pt modelId="{F74C1AD6-A6BF-4587-86F0-DB5F84968F5B}" type="pres">
      <dgm:prSet presAssocID="{7CEE1776-E14F-49B9-B2CE-7576FDB9BD8D}" presName="spaceBetweenRectangles" presStyleCnt="0"/>
      <dgm:spPr/>
    </dgm:pt>
    <dgm:pt modelId="{0084FD0C-3A92-439C-8901-EC99EE6BADFB}" type="pres">
      <dgm:prSet presAssocID="{FED6A011-2490-4843-9F60-944A4C663416}" presName="parentLin" presStyleCnt="0"/>
      <dgm:spPr/>
    </dgm:pt>
    <dgm:pt modelId="{EE8AF3D8-7893-421E-8490-C1470AFE201B}" type="pres">
      <dgm:prSet presAssocID="{FED6A011-2490-4843-9F60-944A4C663416}" presName="parentLeftMargin" presStyleLbl="node1" presStyleIdx="6" presStyleCnt="10"/>
      <dgm:spPr/>
      <dgm:t>
        <a:bodyPr/>
        <a:lstStyle/>
        <a:p>
          <a:endParaRPr lang="en-US"/>
        </a:p>
      </dgm:t>
    </dgm:pt>
    <dgm:pt modelId="{BF8F5CDD-F640-47D6-A981-304A5FC237F3}" type="pres">
      <dgm:prSet presAssocID="{FED6A011-2490-4843-9F60-944A4C663416}" presName="parentText" presStyleLbl="node1" presStyleIdx="7" presStyleCnt="10">
        <dgm:presLayoutVars>
          <dgm:chMax val="0"/>
          <dgm:bulletEnabled val="1"/>
        </dgm:presLayoutVars>
      </dgm:prSet>
      <dgm:spPr/>
      <dgm:t>
        <a:bodyPr/>
        <a:lstStyle/>
        <a:p>
          <a:endParaRPr lang="en-US"/>
        </a:p>
      </dgm:t>
    </dgm:pt>
    <dgm:pt modelId="{4916BAC1-FFD8-4D80-BB9B-9111DF0422BB}" type="pres">
      <dgm:prSet presAssocID="{FED6A011-2490-4843-9F60-944A4C663416}" presName="negativeSpace" presStyleCnt="0"/>
      <dgm:spPr/>
    </dgm:pt>
    <dgm:pt modelId="{B34EC02A-20B5-4BA5-9AA0-B3A2241B25A8}" type="pres">
      <dgm:prSet presAssocID="{FED6A011-2490-4843-9F60-944A4C663416}" presName="childText" presStyleLbl="conFgAcc1" presStyleIdx="7" presStyleCnt="10">
        <dgm:presLayoutVars>
          <dgm:bulletEnabled val="1"/>
        </dgm:presLayoutVars>
      </dgm:prSet>
      <dgm:spPr/>
    </dgm:pt>
    <dgm:pt modelId="{3707B13E-9F84-43A5-BF1B-01D2B2988C1F}" type="pres">
      <dgm:prSet presAssocID="{D1EA47EC-DD60-40F8-A18E-5763B111B711}" presName="spaceBetweenRectangles" presStyleCnt="0"/>
      <dgm:spPr/>
    </dgm:pt>
    <dgm:pt modelId="{46098060-6074-4A03-8C95-5CDF458072E9}" type="pres">
      <dgm:prSet presAssocID="{63F3BA6F-DFFD-43D8-87C6-1067CAB8D035}" presName="parentLin" presStyleCnt="0"/>
      <dgm:spPr/>
    </dgm:pt>
    <dgm:pt modelId="{65BC2C2E-4B8A-4018-8512-99B95DB692B5}" type="pres">
      <dgm:prSet presAssocID="{63F3BA6F-DFFD-43D8-87C6-1067CAB8D035}" presName="parentLeftMargin" presStyleLbl="node1" presStyleIdx="7" presStyleCnt="10"/>
      <dgm:spPr/>
      <dgm:t>
        <a:bodyPr/>
        <a:lstStyle/>
        <a:p>
          <a:endParaRPr lang="en-US"/>
        </a:p>
      </dgm:t>
    </dgm:pt>
    <dgm:pt modelId="{42633CB7-F25B-43E3-9AE9-A017E500D09A}" type="pres">
      <dgm:prSet presAssocID="{63F3BA6F-DFFD-43D8-87C6-1067CAB8D035}" presName="parentText" presStyleLbl="node1" presStyleIdx="8" presStyleCnt="10">
        <dgm:presLayoutVars>
          <dgm:chMax val="0"/>
          <dgm:bulletEnabled val="1"/>
        </dgm:presLayoutVars>
      </dgm:prSet>
      <dgm:spPr/>
      <dgm:t>
        <a:bodyPr/>
        <a:lstStyle/>
        <a:p>
          <a:endParaRPr lang="en-US"/>
        </a:p>
      </dgm:t>
    </dgm:pt>
    <dgm:pt modelId="{DA34D179-39EC-423F-A8AD-55D34BBC387C}" type="pres">
      <dgm:prSet presAssocID="{63F3BA6F-DFFD-43D8-87C6-1067CAB8D035}" presName="negativeSpace" presStyleCnt="0"/>
      <dgm:spPr/>
    </dgm:pt>
    <dgm:pt modelId="{1D15E47A-9732-460F-B5DD-05DFF4290B81}" type="pres">
      <dgm:prSet presAssocID="{63F3BA6F-DFFD-43D8-87C6-1067CAB8D035}" presName="childText" presStyleLbl="conFgAcc1" presStyleIdx="8" presStyleCnt="10">
        <dgm:presLayoutVars>
          <dgm:bulletEnabled val="1"/>
        </dgm:presLayoutVars>
      </dgm:prSet>
      <dgm:spPr/>
    </dgm:pt>
    <dgm:pt modelId="{0E90E0F7-457D-45AC-8EF1-B28F77ABE059}" type="pres">
      <dgm:prSet presAssocID="{162F7C10-73D2-4F8B-93B1-7E3CACE293A8}" presName="spaceBetweenRectangles" presStyleCnt="0"/>
      <dgm:spPr/>
    </dgm:pt>
    <dgm:pt modelId="{8DDE64BE-8B0B-4D41-9361-BE7B85BCE104}" type="pres">
      <dgm:prSet presAssocID="{23E2FD33-B011-474A-A3E9-38907CB3CA2A}" presName="parentLin" presStyleCnt="0"/>
      <dgm:spPr/>
    </dgm:pt>
    <dgm:pt modelId="{177B6355-1FBD-4D30-91B4-BC647E9358B5}" type="pres">
      <dgm:prSet presAssocID="{23E2FD33-B011-474A-A3E9-38907CB3CA2A}" presName="parentLeftMargin" presStyleLbl="node1" presStyleIdx="8" presStyleCnt="10"/>
      <dgm:spPr/>
      <dgm:t>
        <a:bodyPr/>
        <a:lstStyle/>
        <a:p>
          <a:endParaRPr lang="en-US"/>
        </a:p>
      </dgm:t>
    </dgm:pt>
    <dgm:pt modelId="{03D087D2-ED84-4DC0-8A02-25641718C268}" type="pres">
      <dgm:prSet presAssocID="{23E2FD33-B011-474A-A3E9-38907CB3CA2A}" presName="parentText" presStyleLbl="node1" presStyleIdx="9" presStyleCnt="10">
        <dgm:presLayoutVars>
          <dgm:chMax val="0"/>
          <dgm:bulletEnabled val="1"/>
        </dgm:presLayoutVars>
      </dgm:prSet>
      <dgm:spPr/>
      <dgm:t>
        <a:bodyPr/>
        <a:lstStyle/>
        <a:p>
          <a:endParaRPr lang="en-US"/>
        </a:p>
      </dgm:t>
    </dgm:pt>
    <dgm:pt modelId="{38F07EAC-65E4-4376-B58F-E62B1C3054E7}" type="pres">
      <dgm:prSet presAssocID="{23E2FD33-B011-474A-A3E9-38907CB3CA2A}" presName="negativeSpace" presStyleCnt="0"/>
      <dgm:spPr/>
    </dgm:pt>
    <dgm:pt modelId="{8F622D84-8257-434D-9204-3255C1B0309E}" type="pres">
      <dgm:prSet presAssocID="{23E2FD33-B011-474A-A3E9-38907CB3CA2A}" presName="childText" presStyleLbl="conFgAcc1" presStyleIdx="9" presStyleCnt="10">
        <dgm:presLayoutVars>
          <dgm:bulletEnabled val="1"/>
        </dgm:presLayoutVars>
      </dgm:prSet>
      <dgm:spPr/>
    </dgm:pt>
  </dgm:ptLst>
  <dgm:cxnLst>
    <dgm:cxn modelId="{1F3A5F78-EE48-4C42-8165-2DC33B467BE7}" type="presOf" srcId="{63F3BA6F-DFFD-43D8-87C6-1067CAB8D035}" destId="{42633CB7-F25B-43E3-9AE9-A017E500D09A}" srcOrd="1" destOrd="0" presId="urn:microsoft.com/office/officeart/2005/8/layout/list1"/>
    <dgm:cxn modelId="{744A87AB-1751-4110-91F5-F593C89D73B3}" srcId="{E50F348C-6D4E-4550-A49C-7D5B270ACDFE}" destId="{41608F26-F518-4C49-A6E9-9A896ACCF2F5}" srcOrd="2" destOrd="0" parTransId="{E08A1B49-1B9A-45ED-B8C5-B04F95CE253A}" sibTransId="{6C11D2A3-BA60-4016-B8E1-D1A62E43BFA8}"/>
    <dgm:cxn modelId="{796F356A-8203-4C26-9DFF-7D442BEED9B6}" srcId="{E50F348C-6D4E-4550-A49C-7D5B270ACDFE}" destId="{7A083730-DBBD-46C9-95B9-250C3ECB1B47}" srcOrd="1" destOrd="0" parTransId="{17BAEF8F-E211-4344-BBF5-7F1B6F038E61}" sibTransId="{CFFCA547-FD0B-4302-91B5-17E1F97B29C7}"/>
    <dgm:cxn modelId="{CD66D96B-4E05-4B90-AE6E-E317F2E06763}" type="presOf" srcId="{63F3BA6F-DFFD-43D8-87C6-1067CAB8D035}" destId="{65BC2C2E-4B8A-4018-8512-99B95DB692B5}" srcOrd="0" destOrd="0" presId="urn:microsoft.com/office/officeart/2005/8/layout/list1"/>
    <dgm:cxn modelId="{5E8CDF7E-B11F-4343-BF8D-3FA42A461D7A}" type="presOf" srcId="{23E2FD33-B011-474A-A3E9-38907CB3CA2A}" destId="{177B6355-1FBD-4D30-91B4-BC647E9358B5}" srcOrd="0" destOrd="0" presId="urn:microsoft.com/office/officeart/2005/8/layout/list1"/>
    <dgm:cxn modelId="{F0FABD8D-46F6-49A5-8F89-CA8817633464}" srcId="{E50F348C-6D4E-4550-A49C-7D5B270ACDFE}" destId="{23E2FD33-B011-474A-A3E9-38907CB3CA2A}" srcOrd="9" destOrd="0" parTransId="{66D06E02-97F3-4C12-9E9B-E8EFE11616D9}" sibTransId="{46015722-DDB6-4285-8153-25B3E0BFB4C8}"/>
    <dgm:cxn modelId="{D7ED5861-053F-4AA2-88BC-6ACBD07DDC9A}" type="presOf" srcId="{7A083730-DBBD-46C9-95B9-250C3ECB1B47}" destId="{D7815AC3-50EA-40B6-80FB-C2F2D9C9D9BA}" srcOrd="1" destOrd="0" presId="urn:microsoft.com/office/officeart/2005/8/layout/list1"/>
    <dgm:cxn modelId="{902644A3-D669-46A9-9787-9F02E2CC7E6F}" srcId="{E50F348C-6D4E-4550-A49C-7D5B270ACDFE}" destId="{6B33BBAA-C166-4F6A-90A3-A2DE1DE91C2F}" srcOrd="3" destOrd="0" parTransId="{FEB32589-385A-4134-BE96-4809D5FD0CAF}" sibTransId="{BE5AEC90-8BD7-4ED9-B03D-B65E6C8CEC2F}"/>
    <dgm:cxn modelId="{56631A51-9EBD-4789-8695-9C455BB93E71}" type="presOf" srcId="{234D3050-BE68-46B6-9E12-66C827048313}" destId="{F827436F-F571-4958-9C69-192170947201}" srcOrd="0" destOrd="0" presId="urn:microsoft.com/office/officeart/2005/8/layout/list1"/>
    <dgm:cxn modelId="{CD0ABBF4-28B4-4EF2-8147-E2B72910A3A7}" srcId="{E50F348C-6D4E-4550-A49C-7D5B270ACDFE}" destId="{C1A64E09-C6A4-49A9-B54E-A9911EB11298}" srcOrd="4" destOrd="0" parTransId="{0D3E84BC-7D7A-4DA4-9183-35FECD0783F4}" sibTransId="{D935CBE9-8D74-4B7D-B5E5-CAD0BB0F59AF}"/>
    <dgm:cxn modelId="{997654D2-5EAA-4A3C-AFE2-DE5D97056CCE}" srcId="{E50F348C-6D4E-4550-A49C-7D5B270ACDFE}" destId="{7A7AF042-5822-4D36-896C-EF622696AF50}" srcOrd="6" destOrd="0" parTransId="{6D3DA794-B868-4A0E-8AEF-AB845BBBA5DC}" sibTransId="{7CEE1776-E14F-49B9-B2CE-7576FDB9BD8D}"/>
    <dgm:cxn modelId="{E2FCC2C3-5E13-49B5-A39A-4DF4DE5B7C2C}" srcId="{E50F348C-6D4E-4550-A49C-7D5B270ACDFE}" destId="{234D3050-BE68-46B6-9E12-66C827048313}" srcOrd="5" destOrd="0" parTransId="{B447E1E7-86E6-4EC8-83DD-54E8984DF2A9}" sibTransId="{F71802DC-4B25-47A3-A771-E53AF5AE0C19}"/>
    <dgm:cxn modelId="{88FB630A-5AD2-4FE9-9DC2-15810DD75D44}" type="presOf" srcId="{6B33BBAA-C166-4F6A-90A3-A2DE1DE91C2F}" destId="{A2853E4C-66BF-432F-9823-E742E8DD39B9}" srcOrd="0" destOrd="0" presId="urn:microsoft.com/office/officeart/2005/8/layout/list1"/>
    <dgm:cxn modelId="{D42E134A-E485-4904-BC96-F7A7A3A8C291}" srcId="{E50F348C-6D4E-4550-A49C-7D5B270ACDFE}" destId="{63F3BA6F-DFFD-43D8-87C6-1067CAB8D035}" srcOrd="8" destOrd="0" parTransId="{A37789F3-75D8-4543-B25E-97CE5D0F0230}" sibTransId="{162F7C10-73D2-4F8B-93B1-7E3CACE293A8}"/>
    <dgm:cxn modelId="{F916F2A8-E93F-4B24-9C19-00A91CE1AF30}" type="presOf" srcId="{23E2FD33-B011-474A-A3E9-38907CB3CA2A}" destId="{03D087D2-ED84-4DC0-8A02-25641718C268}" srcOrd="1" destOrd="0" presId="urn:microsoft.com/office/officeart/2005/8/layout/list1"/>
    <dgm:cxn modelId="{28768FED-31BA-4DE1-9360-0C5D71EE2EBC}" type="presOf" srcId="{41608F26-F518-4C49-A6E9-9A896ACCF2F5}" destId="{4A193531-320F-47C7-BF49-9C9EA1D92FED}" srcOrd="1" destOrd="0" presId="urn:microsoft.com/office/officeart/2005/8/layout/list1"/>
    <dgm:cxn modelId="{8F5F1406-1FF6-49E1-9567-710E52992672}" type="presOf" srcId="{7A083730-DBBD-46C9-95B9-250C3ECB1B47}" destId="{C1151888-1855-4339-A18A-F4F98A053DBA}" srcOrd="0" destOrd="0" presId="urn:microsoft.com/office/officeart/2005/8/layout/list1"/>
    <dgm:cxn modelId="{BE3CB575-F82A-4DBC-AE4B-C6421B1D3F36}" type="presOf" srcId="{C1A64E09-C6A4-49A9-B54E-A9911EB11298}" destId="{478D91AE-2DEB-4BBA-A512-198B3D026CA1}" srcOrd="0" destOrd="0" presId="urn:microsoft.com/office/officeart/2005/8/layout/list1"/>
    <dgm:cxn modelId="{80C2C758-481A-43DD-B783-01C08665CF84}" type="presOf" srcId="{7A7AF042-5822-4D36-896C-EF622696AF50}" destId="{797711C8-F3CE-455B-93C3-A3DCEC01C564}" srcOrd="0" destOrd="0" presId="urn:microsoft.com/office/officeart/2005/8/layout/list1"/>
    <dgm:cxn modelId="{17589D5C-E8C8-4C02-BEFF-701475867023}" type="presOf" srcId="{624C949A-09F4-4884-8377-D17919AACA40}" destId="{F6FF91E8-966D-4F3B-984D-92CDB9AA3DFD}" srcOrd="1" destOrd="0" presId="urn:microsoft.com/office/officeart/2005/8/layout/list1"/>
    <dgm:cxn modelId="{D6E6E6B0-755C-42EC-A794-FCFF995C5591}" srcId="{E50F348C-6D4E-4550-A49C-7D5B270ACDFE}" destId="{FED6A011-2490-4843-9F60-944A4C663416}" srcOrd="7" destOrd="0" parTransId="{F8E8030F-5978-40F1-9D14-7295877EBA1B}" sibTransId="{D1EA47EC-DD60-40F8-A18E-5763B111B711}"/>
    <dgm:cxn modelId="{2B5A2264-D38C-492F-A9B4-0317AC1113A6}" type="presOf" srcId="{624C949A-09F4-4884-8377-D17919AACA40}" destId="{C870B380-2FB1-4D73-BA1A-A99FDD6ED49F}" srcOrd="0" destOrd="0" presId="urn:microsoft.com/office/officeart/2005/8/layout/list1"/>
    <dgm:cxn modelId="{AA1F419F-7BB2-40A8-91C8-F6BA3B3BFEA2}" type="presOf" srcId="{FED6A011-2490-4843-9F60-944A4C663416}" destId="{BF8F5CDD-F640-47D6-A981-304A5FC237F3}" srcOrd="1" destOrd="0" presId="urn:microsoft.com/office/officeart/2005/8/layout/list1"/>
    <dgm:cxn modelId="{00231115-2D7E-48A3-BFA8-00096263F63C}" srcId="{E50F348C-6D4E-4550-A49C-7D5B270ACDFE}" destId="{624C949A-09F4-4884-8377-D17919AACA40}" srcOrd="0" destOrd="0" parTransId="{DA8D508F-C8B4-4847-9702-009571D61A8A}" sibTransId="{B2910A22-604D-41A2-B8D0-66817DC2F4D3}"/>
    <dgm:cxn modelId="{B62EEFC3-CAB3-4B7B-8089-EC17DB531ADE}" type="presOf" srcId="{41608F26-F518-4C49-A6E9-9A896ACCF2F5}" destId="{5E588A1F-0518-42B8-9312-D8E6B986BBE5}" srcOrd="0" destOrd="0" presId="urn:microsoft.com/office/officeart/2005/8/layout/list1"/>
    <dgm:cxn modelId="{4F7411B4-967C-41C2-9358-6B7271AF99A0}" type="presOf" srcId="{C1A64E09-C6A4-49A9-B54E-A9911EB11298}" destId="{7E8A911A-1E56-4366-BEB2-7B81E0E937CC}" srcOrd="1" destOrd="0" presId="urn:microsoft.com/office/officeart/2005/8/layout/list1"/>
    <dgm:cxn modelId="{C1FCC330-677F-4A7F-BADA-D6C8D54EE37E}" type="presOf" srcId="{6B33BBAA-C166-4F6A-90A3-A2DE1DE91C2F}" destId="{627706F7-1DF6-4537-B1EF-1E5D1A5C4D7F}" srcOrd="1" destOrd="0" presId="urn:microsoft.com/office/officeart/2005/8/layout/list1"/>
    <dgm:cxn modelId="{75CC6A43-309F-472E-BCE2-FE3A3AE9D349}" type="presOf" srcId="{7A7AF042-5822-4D36-896C-EF622696AF50}" destId="{A42CDE11-53DD-44F9-ACEB-0BB452A9B3F1}" srcOrd="1" destOrd="0" presId="urn:microsoft.com/office/officeart/2005/8/layout/list1"/>
    <dgm:cxn modelId="{B6FB2CAA-14F5-49CF-ADE1-579B668FED4D}" type="presOf" srcId="{FED6A011-2490-4843-9F60-944A4C663416}" destId="{EE8AF3D8-7893-421E-8490-C1470AFE201B}" srcOrd="0" destOrd="0" presId="urn:microsoft.com/office/officeart/2005/8/layout/list1"/>
    <dgm:cxn modelId="{405CB556-7EA5-4E90-B967-A7C6E9250BF1}" type="presOf" srcId="{234D3050-BE68-46B6-9E12-66C827048313}" destId="{40CFB070-0A76-4369-B05C-525B7EE3A519}" srcOrd="1" destOrd="0" presId="urn:microsoft.com/office/officeart/2005/8/layout/list1"/>
    <dgm:cxn modelId="{F0F1E34A-8074-40E7-991B-18AE0F8E71EE}" type="presOf" srcId="{E50F348C-6D4E-4550-A49C-7D5B270ACDFE}" destId="{1B93740A-616C-45EF-8037-12554ADD2F14}" srcOrd="0" destOrd="0" presId="urn:microsoft.com/office/officeart/2005/8/layout/list1"/>
    <dgm:cxn modelId="{F256505A-E009-4D58-974A-D1111BC391A1}" type="presParOf" srcId="{1B93740A-616C-45EF-8037-12554ADD2F14}" destId="{1A9DA53A-6640-4415-BDFE-7A4AB7EFE429}" srcOrd="0" destOrd="0" presId="urn:microsoft.com/office/officeart/2005/8/layout/list1"/>
    <dgm:cxn modelId="{BD0738B4-D2BB-478E-8A22-CD1EC2BB9B3B}" type="presParOf" srcId="{1A9DA53A-6640-4415-BDFE-7A4AB7EFE429}" destId="{C870B380-2FB1-4D73-BA1A-A99FDD6ED49F}" srcOrd="0" destOrd="0" presId="urn:microsoft.com/office/officeart/2005/8/layout/list1"/>
    <dgm:cxn modelId="{E33B2C7D-8600-46F0-AF4D-8BB30DC645F0}" type="presParOf" srcId="{1A9DA53A-6640-4415-BDFE-7A4AB7EFE429}" destId="{F6FF91E8-966D-4F3B-984D-92CDB9AA3DFD}" srcOrd="1" destOrd="0" presId="urn:microsoft.com/office/officeart/2005/8/layout/list1"/>
    <dgm:cxn modelId="{45018CE6-A7CF-4298-85A7-285590974441}" type="presParOf" srcId="{1B93740A-616C-45EF-8037-12554ADD2F14}" destId="{9B4FB36B-9934-405F-9E9C-68B925EDE5BD}" srcOrd="1" destOrd="0" presId="urn:microsoft.com/office/officeart/2005/8/layout/list1"/>
    <dgm:cxn modelId="{7C9C54DC-926C-42ED-AC07-2746C050D5EF}" type="presParOf" srcId="{1B93740A-616C-45EF-8037-12554ADD2F14}" destId="{34B5552D-E4AE-4A11-A38B-A12ED7046CFD}" srcOrd="2" destOrd="0" presId="urn:microsoft.com/office/officeart/2005/8/layout/list1"/>
    <dgm:cxn modelId="{D0022361-CE7E-4ACA-938A-DCCD81D7AFC9}" type="presParOf" srcId="{1B93740A-616C-45EF-8037-12554ADD2F14}" destId="{38138E4E-FE61-4DBE-A30D-1164C4E3A250}" srcOrd="3" destOrd="0" presId="urn:microsoft.com/office/officeart/2005/8/layout/list1"/>
    <dgm:cxn modelId="{188D1B5E-2C9D-420A-8F29-4BF9B564E624}" type="presParOf" srcId="{1B93740A-616C-45EF-8037-12554ADD2F14}" destId="{ADCB1F80-DB0B-403B-AFB2-9DE04EA860F5}" srcOrd="4" destOrd="0" presId="urn:microsoft.com/office/officeart/2005/8/layout/list1"/>
    <dgm:cxn modelId="{925726F9-4871-4AB9-817B-AE07E129AB82}" type="presParOf" srcId="{ADCB1F80-DB0B-403B-AFB2-9DE04EA860F5}" destId="{C1151888-1855-4339-A18A-F4F98A053DBA}" srcOrd="0" destOrd="0" presId="urn:microsoft.com/office/officeart/2005/8/layout/list1"/>
    <dgm:cxn modelId="{573F8238-CE28-4BD4-B352-B84B9EE3C5B1}" type="presParOf" srcId="{ADCB1F80-DB0B-403B-AFB2-9DE04EA860F5}" destId="{D7815AC3-50EA-40B6-80FB-C2F2D9C9D9BA}" srcOrd="1" destOrd="0" presId="urn:microsoft.com/office/officeart/2005/8/layout/list1"/>
    <dgm:cxn modelId="{EA27C25A-50AA-4F93-8DF7-D13609CD54A5}" type="presParOf" srcId="{1B93740A-616C-45EF-8037-12554ADD2F14}" destId="{A8F477C6-4325-495C-AD96-D111254CC28F}" srcOrd="5" destOrd="0" presId="urn:microsoft.com/office/officeart/2005/8/layout/list1"/>
    <dgm:cxn modelId="{3124D4CC-B0AA-4749-8636-BD61587524F0}" type="presParOf" srcId="{1B93740A-616C-45EF-8037-12554ADD2F14}" destId="{155F5B29-E2EF-4761-822D-E4D898729DB8}" srcOrd="6" destOrd="0" presId="urn:microsoft.com/office/officeart/2005/8/layout/list1"/>
    <dgm:cxn modelId="{FC15664B-C9F8-4957-A864-F2C5824A0989}" type="presParOf" srcId="{1B93740A-616C-45EF-8037-12554ADD2F14}" destId="{8CC72C92-2D5F-4127-9792-3667DD57091B}" srcOrd="7" destOrd="0" presId="urn:microsoft.com/office/officeart/2005/8/layout/list1"/>
    <dgm:cxn modelId="{A7803F1D-FFDA-4BE1-88B8-134AB4C4DFCD}" type="presParOf" srcId="{1B93740A-616C-45EF-8037-12554ADD2F14}" destId="{E40FDE56-165C-4AB1-989E-03D23DA8E9D5}" srcOrd="8" destOrd="0" presId="urn:microsoft.com/office/officeart/2005/8/layout/list1"/>
    <dgm:cxn modelId="{F2C582A6-4E7A-4F92-91C4-0B84D3E0CB63}" type="presParOf" srcId="{E40FDE56-165C-4AB1-989E-03D23DA8E9D5}" destId="{5E588A1F-0518-42B8-9312-D8E6B986BBE5}" srcOrd="0" destOrd="0" presId="urn:microsoft.com/office/officeart/2005/8/layout/list1"/>
    <dgm:cxn modelId="{FF2AFFB9-2F0C-4303-B228-354A81E54620}" type="presParOf" srcId="{E40FDE56-165C-4AB1-989E-03D23DA8E9D5}" destId="{4A193531-320F-47C7-BF49-9C9EA1D92FED}" srcOrd="1" destOrd="0" presId="urn:microsoft.com/office/officeart/2005/8/layout/list1"/>
    <dgm:cxn modelId="{5B990297-920C-4E09-9F94-E959CF143FE4}" type="presParOf" srcId="{1B93740A-616C-45EF-8037-12554ADD2F14}" destId="{63664878-F983-48C0-9FF3-828781C9807D}" srcOrd="9" destOrd="0" presId="urn:microsoft.com/office/officeart/2005/8/layout/list1"/>
    <dgm:cxn modelId="{44B38EF6-50A6-4F61-B9C6-B3DE6CC44196}" type="presParOf" srcId="{1B93740A-616C-45EF-8037-12554ADD2F14}" destId="{33D80513-CEC1-4C0E-B4E6-70A3879828D4}" srcOrd="10" destOrd="0" presId="urn:microsoft.com/office/officeart/2005/8/layout/list1"/>
    <dgm:cxn modelId="{5E6C84C5-A74A-454B-9935-3542E560B337}" type="presParOf" srcId="{1B93740A-616C-45EF-8037-12554ADD2F14}" destId="{5B6414D7-7970-467C-AA9B-75CA3E510A58}" srcOrd="11" destOrd="0" presId="urn:microsoft.com/office/officeart/2005/8/layout/list1"/>
    <dgm:cxn modelId="{34952639-EA73-48DD-A9E4-842B0CDED37D}" type="presParOf" srcId="{1B93740A-616C-45EF-8037-12554ADD2F14}" destId="{1EA2100B-3A84-4727-9CA4-983FC57A4225}" srcOrd="12" destOrd="0" presId="urn:microsoft.com/office/officeart/2005/8/layout/list1"/>
    <dgm:cxn modelId="{888F8C7A-6FEA-4DA9-AE64-2B314B58E69B}" type="presParOf" srcId="{1EA2100B-3A84-4727-9CA4-983FC57A4225}" destId="{A2853E4C-66BF-432F-9823-E742E8DD39B9}" srcOrd="0" destOrd="0" presId="urn:microsoft.com/office/officeart/2005/8/layout/list1"/>
    <dgm:cxn modelId="{0BAA6D30-F82E-4367-B67F-F9AFF3E84842}" type="presParOf" srcId="{1EA2100B-3A84-4727-9CA4-983FC57A4225}" destId="{627706F7-1DF6-4537-B1EF-1E5D1A5C4D7F}" srcOrd="1" destOrd="0" presId="urn:microsoft.com/office/officeart/2005/8/layout/list1"/>
    <dgm:cxn modelId="{9D70F548-BB2F-45DE-A3D3-0CCA4389C0C2}" type="presParOf" srcId="{1B93740A-616C-45EF-8037-12554ADD2F14}" destId="{8A35E8F1-7C4D-4DD7-9F8A-E97B2C5F9D68}" srcOrd="13" destOrd="0" presId="urn:microsoft.com/office/officeart/2005/8/layout/list1"/>
    <dgm:cxn modelId="{A403FD83-E86F-4A2B-9C48-0BAD9E0DA022}" type="presParOf" srcId="{1B93740A-616C-45EF-8037-12554ADD2F14}" destId="{F7D98D13-F542-4423-86C1-B87AF03753AA}" srcOrd="14" destOrd="0" presId="urn:microsoft.com/office/officeart/2005/8/layout/list1"/>
    <dgm:cxn modelId="{9B7423EC-9ACE-4E7F-B8F0-F70E4D56289E}" type="presParOf" srcId="{1B93740A-616C-45EF-8037-12554ADD2F14}" destId="{E614874C-9013-49D8-942D-EF2112385A50}" srcOrd="15" destOrd="0" presId="urn:microsoft.com/office/officeart/2005/8/layout/list1"/>
    <dgm:cxn modelId="{CC38DA25-D17D-443E-A09F-8DE9092B4690}" type="presParOf" srcId="{1B93740A-616C-45EF-8037-12554ADD2F14}" destId="{45A7EE42-CBBF-42A9-A93A-C0DB88DFD0B6}" srcOrd="16" destOrd="0" presId="urn:microsoft.com/office/officeart/2005/8/layout/list1"/>
    <dgm:cxn modelId="{A7B01884-6BBA-41B5-8265-227626AF15D6}" type="presParOf" srcId="{45A7EE42-CBBF-42A9-A93A-C0DB88DFD0B6}" destId="{478D91AE-2DEB-4BBA-A512-198B3D026CA1}" srcOrd="0" destOrd="0" presId="urn:microsoft.com/office/officeart/2005/8/layout/list1"/>
    <dgm:cxn modelId="{BFDA43B0-34F6-4D67-AC4F-3DE0BA8AAA08}" type="presParOf" srcId="{45A7EE42-CBBF-42A9-A93A-C0DB88DFD0B6}" destId="{7E8A911A-1E56-4366-BEB2-7B81E0E937CC}" srcOrd="1" destOrd="0" presId="urn:microsoft.com/office/officeart/2005/8/layout/list1"/>
    <dgm:cxn modelId="{72FA0299-9835-47F9-B929-72AE0F7B6F1B}" type="presParOf" srcId="{1B93740A-616C-45EF-8037-12554ADD2F14}" destId="{4707F963-D502-49CB-BBFC-D59F07FE76BD}" srcOrd="17" destOrd="0" presId="urn:microsoft.com/office/officeart/2005/8/layout/list1"/>
    <dgm:cxn modelId="{A3B868D3-C3F8-415C-BA19-BA288C039E9F}" type="presParOf" srcId="{1B93740A-616C-45EF-8037-12554ADD2F14}" destId="{DF0CAB25-DFD8-444B-B501-1BB239AB1771}" srcOrd="18" destOrd="0" presId="urn:microsoft.com/office/officeart/2005/8/layout/list1"/>
    <dgm:cxn modelId="{A2AFE07E-A4D7-4DDC-9FB2-0097E70EA4FE}" type="presParOf" srcId="{1B93740A-616C-45EF-8037-12554ADD2F14}" destId="{829EB667-260F-4F48-90AB-DB934A19A6E0}" srcOrd="19" destOrd="0" presId="urn:microsoft.com/office/officeart/2005/8/layout/list1"/>
    <dgm:cxn modelId="{CF676160-7A80-40AA-A200-BF4D45CA31E0}" type="presParOf" srcId="{1B93740A-616C-45EF-8037-12554ADD2F14}" destId="{EF430DEE-0209-4AC9-A634-7A5C89D54649}" srcOrd="20" destOrd="0" presId="urn:microsoft.com/office/officeart/2005/8/layout/list1"/>
    <dgm:cxn modelId="{7CFA43E8-9094-4ECE-BE24-80852B5BC77A}" type="presParOf" srcId="{EF430DEE-0209-4AC9-A634-7A5C89D54649}" destId="{F827436F-F571-4958-9C69-192170947201}" srcOrd="0" destOrd="0" presId="urn:microsoft.com/office/officeart/2005/8/layout/list1"/>
    <dgm:cxn modelId="{78CC4F1C-2795-46CE-BC55-ADA7338326C3}" type="presParOf" srcId="{EF430DEE-0209-4AC9-A634-7A5C89D54649}" destId="{40CFB070-0A76-4369-B05C-525B7EE3A519}" srcOrd="1" destOrd="0" presId="urn:microsoft.com/office/officeart/2005/8/layout/list1"/>
    <dgm:cxn modelId="{974FA622-41CB-48EC-8184-661B5F6D012A}" type="presParOf" srcId="{1B93740A-616C-45EF-8037-12554ADD2F14}" destId="{1391B897-04B6-4E03-B55E-C4D5BB2A1D97}" srcOrd="21" destOrd="0" presId="urn:microsoft.com/office/officeart/2005/8/layout/list1"/>
    <dgm:cxn modelId="{34A15082-9DEF-43C0-A90B-86E357A3AC20}" type="presParOf" srcId="{1B93740A-616C-45EF-8037-12554ADD2F14}" destId="{66D45E8C-050D-44A9-BB2D-F8282E944A01}" srcOrd="22" destOrd="0" presId="urn:microsoft.com/office/officeart/2005/8/layout/list1"/>
    <dgm:cxn modelId="{20314807-4584-4860-BBAA-CA9F89B82F54}" type="presParOf" srcId="{1B93740A-616C-45EF-8037-12554ADD2F14}" destId="{CE896A19-3A61-4223-8FD7-7637A9C7592C}" srcOrd="23" destOrd="0" presId="urn:microsoft.com/office/officeart/2005/8/layout/list1"/>
    <dgm:cxn modelId="{099EDA94-0762-4C37-A9E7-C6AFD716301C}" type="presParOf" srcId="{1B93740A-616C-45EF-8037-12554ADD2F14}" destId="{F5BFBF00-0467-43C6-A69D-40D20BF4413F}" srcOrd="24" destOrd="0" presId="urn:microsoft.com/office/officeart/2005/8/layout/list1"/>
    <dgm:cxn modelId="{7E763CBE-59A9-421C-B22C-B5E6F1277793}" type="presParOf" srcId="{F5BFBF00-0467-43C6-A69D-40D20BF4413F}" destId="{797711C8-F3CE-455B-93C3-A3DCEC01C564}" srcOrd="0" destOrd="0" presId="urn:microsoft.com/office/officeart/2005/8/layout/list1"/>
    <dgm:cxn modelId="{DA26CFD4-D710-45B8-ADF8-69330366CE88}" type="presParOf" srcId="{F5BFBF00-0467-43C6-A69D-40D20BF4413F}" destId="{A42CDE11-53DD-44F9-ACEB-0BB452A9B3F1}" srcOrd="1" destOrd="0" presId="urn:microsoft.com/office/officeart/2005/8/layout/list1"/>
    <dgm:cxn modelId="{BB3F3A3A-98AB-450B-AAE0-0A59878D33F9}" type="presParOf" srcId="{1B93740A-616C-45EF-8037-12554ADD2F14}" destId="{FB3E7A1B-8811-4D22-97AB-0D0349426B64}" srcOrd="25" destOrd="0" presId="urn:microsoft.com/office/officeart/2005/8/layout/list1"/>
    <dgm:cxn modelId="{96D7B47D-1B50-4F27-BF12-3BB808A03846}" type="presParOf" srcId="{1B93740A-616C-45EF-8037-12554ADD2F14}" destId="{2F92D003-25B0-441E-9B47-86A3E9BBA1C5}" srcOrd="26" destOrd="0" presId="urn:microsoft.com/office/officeart/2005/8/layout/list1"/>
    <dgm:cxn modelId="{4138CFE1-DF38-4376-8E83-91EA12939E0A}" type="presParOf" srcId="{1B93740A-616C-45EF-8037-12554ADD2F14}" destId="{F74C1AD6-A6BF-4587-86F0-DB5F84968F5B}" srcOrd="27" destOrd="0" presId="urn:microsoft.com/office/officeart/2005/8/layout/list1"/>
    <dgm:cxn modelId="{039B56D7-67BC-4B1C-AD00-5EDF03D963D5}" type="presParOf" srcId="{1B93740A-616C-45EF-8037-12554ADD2F14}" destId="{0084FD0C-3A92-439C-8901-EC99EE6BADFB}" srcOrd="28" destOrd="0" presId="urn:microsoft.com/office/officeart/2005/8/layout/list1"/>
    <dgm:cxn modelId="{8462F843-16D6-48D1-82D5-F579F9D86D0E}" type="presParOf" srcId="{0084FD0C-3A92-439C-8901-EC99EE6BADFB}" destId="{EE8AF3D8-7893-421E-8490-C1470AFE201B}" srcOrd="0" destOrd="0" presId="urn:microsoft.com/office/officeart/2005/8/layout/list1"/>
    <dgm:cxn modelId="{22514AD9-6668-47B1-ACD1-1E73FA01F1A0}" type="presParOf" srcId="{0084FD0C-3A92-439C-8901-EC99EE6BADFB}" destId="{BF8F5CDD-F640-47D6-A981-304A5FC237F3}" srcOrd="1" destOrd="0" presId="urn:microsoft.com/office/officeart/2005/8/layout/list1"/>
    <dgm:cxn modelId="{1E1085CC-6030-417C-AAE1-EF2971B959C6}" type="presParOf" srcId="{1B93740A-616C-45EF-8037-12554ADD2F14}" destId="{4916BAC1-FFD8-4D80-BB9B-9111DF0422BB}" srcOrd="29" destOrd="0" presId="urn:microsoft.com/office/officeart/2005/8/layout/list1"/>
    <dgm:cxn modelId="{2FDC014F-18B9-4060-B535-934FE3784A4E}" type="presParOf" srcId="{1B93740A-616C-45EF-8037-12554ADD2F14}" destId="{B34EC02A-20B5-4BA5-9AA0-B3A2241B25A8}" srcOrd="30" destOrd="0" presId="urn:microsoft.com/office/officeart/2005/8/layout/list1"/>
    <dgm:cxn modelId="{CD8E256F-5367-4F54-BD20-58519BE82357}" type="presParOf" srcId="{1B93740A-616C-45EF-8037-12554ADD2F14}" destId="{3707B13E-9F84-43A5-BF1B-01D2B2988C1F}" srcOrd="31" destOrd="0" presId="urn:microsoft.com/office/officeart/2005/8/layout/list1"/>
    <dgm:cxn modelId="{F15D4C44-6F08-4B38-9DD0-B4FAAFD79BB6}" type="presParOf" srcId="{1B93740A-616C-45EF-8037-12554ADD2F14}" destId="{46098060-6074-4A03-8C95-5CDF458072E9}" srcOrd="32" destOrd="0" presId="urn:microsoft.com/office/officeart/2005/8/layout/list1"/>
    <dgm:cxn modelId="{EF8DC76B-CB9A-43A4-8B38-039AEB80DC6C}" type="presParOf" srcId="{46098060-6074-4A03-8C95-5CDF458072E9}" destId="{65BC2C2E-4B8A-4018-8512-99B95DB692B5}" srcOrd="0" destOrd="0" presId="urn:microsoft.com/office/officeart/2005/8/layout/list1"/>
    <dgm:cxn modelId="{790B56D1-88F4-4E88-8004-D899B0FE3E1A}" type="presParOf" srcId="{46098060-6074-4A03-8C95-5CDF458072E9}" destId="{42633CB7-F25B-43E3-9AE9-A017E500D09A}" srcOrd="1" destOrd="0" presId="urn:microsoft.com/office/officeart/2005/8/layout/list1"/>
    <dgm:cxn modelId="{7F35DA27-1333-4D4F-8764-28FD967F6692}" type="presParOf" srcId="{1B93740A-616C-45EF-8037-12554ADD2F14}" destId="{DA34D179-39EC-423F-A8AD-55D34BBC387C}" srcOrd="33" destOrd="0" presId="urn:microsoft.com/office/officeart/2005/8/layout/list1"/>
    <dgm:cxn modelId="{9BCE8A11-69CA-48F6-B630-28CF616D4C6F}" type="presParOf" srcId="{1B93740A-616C-45EF-8037-12554ADD2F14}" destId="{1D15E47A-9732-460F-B5DD-05DFF4290B81}" srcOrd="34" destOrd="0" presId="urn:microsoft.com/office/officeart/2005/8/layout/list1"/>
    <dgm:cxn modelId="{11A12329-1C75-451C-879B-AD3395A8572E}" type="presParOf" srcId="{1B93740A-616C-45EF-8037-12554ADD2F14}" destId="{0E90E0F7-457D-45AC-8EF1-B28F77ABE059}" srcOrd="35" destOrd="0" presId="urn:microsoft.com/office/officeart/2005/8/layout/list1"/>
    <dgm:cxn modelId="{F35DF3AC-0E61-45F2-996C-F9EE19A076F4}" type="presParOf" srcId="{1B93740A-616C-45EF-8037-12554ADD2F14}" destId="{8DDE64BE-8B0B-4D41-9361-BE7B85BCE104}" srcOrd="36" destOrd="0" presId="urn:microsoft.com/office/officeart/2005/8/layout/list1"/>
    <dgm:cxn modelId="{6A353715-FD8E-4912-BD23-66EA598322FD}" type="presParOf" srcId="{8DDE64BE-8B0B-4D41-9361-BE7B85BCE104}" destId="{177B6355-1FBD-4D30-91B4-BC647E9358B5}" srcOrd="0" destOrd="0" presId="urn:microsoft.com/office/officeart/2005/8/layout/list1"/>
    <dgm:cxn modelId="{569D943B-C066-4983-B00B-42FEF973E978}" type="presParOf" srcId="{8DDE64BE-8B0B-4D41-9361-BE7B85BCE104}" destId="{03D087D2-ED84-4DC0-8A02-25641718C268}" srcOrd="1" destOrd="0" presId="urn:microsoft.com/office/officeart/2005/8/layout/list1"/>
    <dgm:cxn modelId="{93BA81A6-1999-44E7-8259-0760E68ECDB6}" type="presParOf" srcId="{1B93740A-616C-45EF-8037-12554ADD2F14}" destId="{38F07EAC-65E4-4376-B58F-E62B1C3054E7}" srcOrd="37" destOrd="0" presId="urn:microsoft.com/office/officeart/2005/8/layout/list1"/>
    <dgm:cxn modelId="{4EC83906-0137-4BF4-810D-B98EA6410163}" type="presParOf" srcId="{1B93740A-616C-45EF-8037-12554ADD2F14}" destId="{8F622D84-8257-434D-9204-3255C1B0309E}" srcOrd="38"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1E935C3-4051-46D2-9A79-F5E68EFAD006}"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ED9480E2-E0A9-4BAD-B137-486DFBF70E61}">
      <dgm:prSet phldrT="[Text]"/>
      <dgm:spPr/>
      <dgm:t>
        <a:bodyPr/>
        <a:lstStyle/>
        <a:p>
          <a:r>
            <a:rPr lang="en-US" dirty="0" smtClean="0"/>
            <a:t>      </a:t>
          </a:r>
          <a:endParaRPr lang="en-US" dirty="0"/>
        </a:p>
      </dgm:t>
    </dgm:pt>
    <dgm:pt modelId="{45C6ADB4-A7CB-4E99-947F-E848DA1C6350}" type="parTrans" cxnId="{5DAE6DEE-0919-4C88-B555-AD65B2452D5F}">
      <dgm:prSet/>
      <dgm:spPr/>
      <dgm:t>
        <a:bodyPr/>
        <a:lstStyle/>
        <a:p>
          <a:endParaRPr lang="en-US"/>
        </a:p>
      </dgm:t>
    </dgm:pt>
    <dgm:pt modelId="{2087514E-8FD9-412F-89E7-E3C6CBE72175}" type="sibTrans" cxnId="{5DAE6DEE-0919-4C88-B555-AD65B2452D5F}">
      <dgm:prSet/>
      <dgm:spPr/>
      <dgm:t>
        <a:bodyPr/>
        <a:lstStyle/>
        <a:p>
          <a:endParaRPr lang="en-US"/>
        </a:p>
      </dgm:t>
    </dgm:pt>
    <dgm:pt modelId="{CD5ADCA0-05F8-4B3A-B81F-702E9F375CF3}">
      <dgm:prSet phldrT="[Text]"/>
      <dgm:spPr/>
      <dgm:t>
        <a:bodyPr/>
        <a:lstStyle/>
        <a:p>
          <a:r>
            <a:rPr lang="en-US" dirty="0" smtClean="0"/>
            <a:t>      </a:t>
          </a:r>
          <a:endParaRPr lang="en-US" dirty="0"/>
        </a:p>
      </dgm:t>
    </dgm:pt>
    <dgm:pt modelId="{054AF362-170D-4A77-A06E-91535DA683BD}" type="parTrans" cxnId="{30F68FC4-AAA9-4E2E-B4ED-5FAD15934ABF}">
      <dgm:prSet/>
      <dgm:spPr/>
      <dgm:t>
        <a:bodyPr/>
        <a:lstStyle/>
        <a:p>
          <a:endParaRPr lang="en-US"/>
        </a:p>
      </dgm:t>
    </dgm:pt>
    <dgm:pt modelId="{DE1880C3-903A-4DB3-B3EA-D5635741BD9B}" type="sibTrans" cxnId="{30F68FC4-AAA9-4E2E-B4ED-5FAD15934ABF}">
      <dgm:prSet/>
      <dgm:spPr/>
      <dgm:t>
        <a:bodyPr/>
        <a:lstStyle/>
        <a:p>
          <a:endParaRPr lang="en-US"/>
        </a:p>
      </dgm:t>
    </dgm:pt>
    <dgm:pt modelId="{05798AAF-312F-4C76-BA31-E5D701B5F6B5}">
      <dgm:prSet phldrT="[Text]"/>
      <dgm:spPr>
        <a:solidFill>
          <a:schemeClr val="tx2">
            <a:lumMod val="20000"/>
            <a:lumOff val="80000"/>
            <a:alpha val="90000"/>
          </a:schemeClr>
        </a:solidFill>
      </dgm:spPr>
      <dgm:t>
        <a:bodyPr/>
        <a:lstStyle/>
        <a:p>
          <a:r>
            <a:rPr lang="en-US" dirty="0" smtClean="0"/>
            <a:t>Requisition Template</a:t>
          </a:r>
          <a:endParaRPr lang="en-US" dirty="0"/>
        </a:p>
      </dgm:t>
    </dgm:pt>
    <dgm:pt modelId="{03951553-B7B3-4816-9127-3722F0754355}" type="sibTrans" cxnId="{6C140521-C533-4D2B-91C9-44CEBCF8A258}">
      <dgm:prSet/>
      <dgm:spPr/>
      <dgm:t>
        <a:bodyPr/>
        <a:lstStyle/>
        <a:p>
          <a:endParaRPr lang="en-US"/>
        </a:p>
      </dgm:t>
    </dgm:pt>
    <dgm:pt modelId="{FCAE9EBC-7942-4A70-A435-ED1F029A25F3}" type="parTrans" cxnId="{6C140521-C533-4D2B-91C9-44CEBCF8A258}">
      <dgm:prSet/>
      <dgm:spPr/>
      <dgm:t>
        <a:bodyPr/>
        <a:lstStyle/>
        <a:p>
          <a:endParaRPr lang="en-US"/>
        </a:p>
      </dgm:t>
    </dgm:pt>
    <dgm:pt modelId="{FEE7EEFE-4778-4A1E-8146-EB4A5345525A}">
      <dgm:prSet phldrT="[Text]"/>
      <dgm:spPr>
        <a:solidFill>
          <a:schemeClr val="tx2">
            <a:lumMod val="20000"/>
            <a:lumOff val="80000"/>
            <a:alpha val="90000"/>
          </a:schemeClr>
        </a:solidFill>
      </dgm:spPr>
      <dgm:t>
        <a:bodyPr/>
        <a:lstStyle/>
        <a:p>
          <a:r>
            <a:rPr lang="en-US" dirty="0" smtClean="0"/>
            <a:t>Local </a:t>
          </a:r>
          <a:r>
            <a:rPr lang="en-US" dirty="0" err="1" smtClean="0"/>
            <a:t>Punchout</a:t>
          </a:r>
          <a:r>
            <a:rPr lang="en-US" dirty="0" smtClean="0"/>
            <a:t> Store	</a:t>
          </a:r>
          <a:endParaRPr lang="en-US" dirty="0"/>
        </a:p>
      </dgm:t>
    </dgm:pt>
    <dgm:pt modelId="{233CEC82-5D95-4C56-BC54-38EFE90B91FA}" type="sibTrans" cxnId="{B3E78EF7-3669-480B-AAFD-CE284126D339}">
      <dgm:prSet/>
      <dgm:spPr/>
      <dgm:t>
        <a:bodyPr/>
        <a:lstStyle/>
        <a:p>
          <a:endParaRPr lang="en-US"/>
        </a:p>
      </dgm:t>
    </dgm:pt>
    <dgm:pt modelId="{0EB526D7-182B-4DDF-B446-275F1E734D34}" type="parTrans" cxnId="{B3E78EF7-3669-480B-AAFD-CE284126D339}">
      <dgm:prSet/>
      <dgm:spPr/>
      <dgm:t>
        <a:bodyPr/>
        <a:lstStyle/>
        <a:p>
          <a:endParaRPr lang="en-US"/>
        </a:p>
      </dgm:t>
    </dgm:pt>
    <dgm:pt modelId="{5FB720CB-B16F-4BED-9032-35432A984B7D}">
      <dgm:prSet phldrT="[Text]"/>
      <dgm:spPr/>
      <dgm:t>
        <a:bodyPr/>
        <a:lstStyle/>
        <a:p>
          <a:endParaRPr lang="en-US" dirty="0"/>
        </a:p>
      </dgm:t>
    </dgm:pt>
    <dgm:pt modelId="{736A99A4-342C-4F48-875B-AA84EB3D9D28}" type="parTrans" cxnId="{A5F76C6E-0CE5-4265-8223-6C63E04CB644}">
      <dgm:prSet/>
      <dgm:spPr/>
      <dgm:t>
        <a:bodyPr/>
        <a:lstStyle/>
        <a:p>
          <a:endParaRPr lang="en-US"/>
        </a:p>
      </dgm:t>
    </dgm:pt>
    <dgm:pt modelId="{06D91A24-DE54-4BC7-8E24-F6E4F94E4A78}" type="sibTrans" cxnId="{A5F76C6E-0CE5-4265-8223-6C63E04CB644}">
      <dgm:prSet/>
      <dgm:spPr/>
      <dgm:t>
        <a:bodyPr/>
        <a:lstStyle/>
        <a:p>
          <a:endParaRPr lang="en-US"/>
        </a:p>
      </dgm:t>
    </dgm:pt>
    <dgm:pt modelId="{ADE927BB-ABD4-43D5-A0B4-0BF89C6FB124}">
      <dgm:prSet/>
      <dgm:spPr>
        <a:solidFill>
          <a:schemeClr val="tx2">
            <a:lumMod val="20000"/>
            <a:lumOff val="80000"/>
            <a:alpha val="90000"/>
          </a:schemeClr>
        </a:solidFill>
      </dgm:spPr>
      <dgm:t>
        <a:bodyPr/>
        <a:lstStyle/>
        <a:p>
          <a:r>
            <a:rPr lang="en-US" dirty="0" smtClean="0"/>
            <a:t>Catalog Authoring using </a:t>
          </a:r>
          <a:r>
            <a:rPr lang="en-US" dirty="0" err="1" smtClean="0"/>
            <a:t>iSupplier</a:t>
          </a:r>
          <a:endParaRPr lang="en-US" dirty="0"/>
        </a:p>
      </dgm:t>
    </dgm:pt>
    <dgm:pt modelId="{D3B5D905-A550-4989-8939-58011F5049FA}" type="parTrans" cxnId="{DA0E4087-80C0-435D-B5E7-9DE10358D842}">
      <dgm:prSet/>
      <dgm:spPr/>
      <dgm:t>
        <a:bodyPr/>
        <a:lstStyle/>
        <a:p>
          <a:endParaRPr lang="en-US"/>
        </a:p>
      </dgm:t>
    </dgm:pt>
    <dgm:pt modelId="{E7133270-CAA4-481B-A781-6E3E619E2466}" type="sibTrans" cxnId="{DA0E4087-80C0-435D-B5E7-9DE10358D842}">
      <dgm:prSet/>
      <dgm:spPr/>
      <dgm:t>
        <a:bodyPr/>
        <a:lstStyle/>
        <a:p>
          <a:endParaRPr lang="en-US"/>
        </a:p>
      </dgm:t>
    </dgm:pt>
    <dgm:pt modelId="{8687F419-A96A-47FA-B84C-829733BAEE67}">
      <dgm:prSet phldrT="[Text]"/>
      <dgm:spPr/>
      <dgm:t>
        <a:bodyPr/>
        <a:lstStyle/>
        <a:p>
          <a:r>
            <a:rPr lang="en-US" dirty="0" smtClean="0"/>
            <a:t>      </a:t>
          </a:r>
          <a:endParaRPr lang="en-US" dirty="0"/>
        </a:p>
      </dgm:t>
    </dgm:pt>
    <dgm:pt modelId="{E2ECA64C-2F03-4AD3-9D03-0D1B6854CC83}" type="sibTrans" cxnId="{456BBCFA-EA34-48DA-8228-09086EBCD68A}">
      <dgm:prSet/>
      <dgm:spPr/>
      <dgm:t>
        <a:bodyPr/>
        <a:lstStyle/>
        <a:p>
          <a:endParaRPr lang="en-US"/>
        </a:p>
      </dgm:t>
    </dgm:pt>
    <dgm:pt modelId="{B90F16EE-6D12-43A1-8591-E36170A1004B}" type="parTrans" cxnId="{456BBCFA-EA34-48DA-8228-09086EBCD68A}">
      <dgm:prSet/>
      <dgm:spPr/>
      <dgm:t>
        <a:bodyPr/>
        <a:lstStyle/>
        <a:p>
          <a:endParaRPr lang="en-US"/>
        </a:p>
      </dgm:t>
    </dgm:pt>
    <dgm:pt modelId="{3565D872-8F97-48EF-BF3D-73CECA38E85F}">
      <dgm:prSet phldrT="[Text]"/>
      <dgm:spPr>
        <a:solidFill>
          <a:schemeClr val="tx2">
            <a:lumMod val="20000"/>
            <a:lumOff val="80000"/>
            <a:alpha val="90000"/>
          </a:schemeClr>
        </a:solidFill>
      </dgm:spPr>
      <dgm:t>
        <a:bodyPr/>
        <a:lstStyle/>
        <a:p>
          <a:r>
            <a:rPr lang="en-US" dirty="0" smtClean="0"/>
            <a:t>Oracle Marketplace</a:t>
          </a:r>
          <a:endParaRPr lang="en-US" dirty="0"/>
        </a:p>
      </dgm:t>
    </dgm:pt>
    <dgm:pt modelId="{3E51CC71-61AA-47BB-809B-FBDE6FAB2A01}" type="sibTrans" cxnId="{F6C3F2FE-4EA9-46CC-B632-707C9E4F7A87}">
      <dgm:prSet/>
      <dgm:spPr/>
      <dgm:t>
        <a:bodyPr/>
        <a:lstStyle/>
        <a:p>
          <a:endParaRPr lang="en-US"/>
        </a:p>
      </dgm:t>
    </dgm:pt>
    <dgm:pt modelId="{0096C539-9E23-4EED-8809-47852416D4DC}" type="parTrans" cxnId="{F6C3F2FE-4EA9-46CC-B632-707C9E4F7A87}">
      <dgm:prSet/>
      <dgm:spPr/>
      <dgm:t>
        <a:bodyPr/>
        <a:lstStyle/>
        <a:p>
          <a:endParaRPr lang="en-US"/>
        </a:p>
      </dgm:t>
    </dgm:pt>
    <dgm:pt modelId="{DB5363FE-0186-48CE-B4D9-49F2CB09AF26}" type="pres">
      <dgm:prSet presAssocID="{81E935C3-4051-46D2-9A79-F5E68EFAD006}" presName="linearFlow" presStyleCnt="0">
        <dgm:presLayoutVars>
          <dgm:dir/>
          <dgm:animLvl val="lvl"/>
          <dgm:resizeHandles val="exact"/>
        </dgm:presLayoutVars>
      </dgm:prSet>
      <dgm:spPr/>
      <dgm:t>
        <a:bodyPr/>
        <a:lstStyle/>
        <a:p>
          <a:endParaRPr lang="en-US"/>
        </a:p>
      </dgm:t>
    </dgm:pt>
    <dgm:pt modelId="{306AB250-76B3-4CE3-8037-C59C87BA880F}" type="pres">
      <dgm:prSet presAssocID="{ED9480E2-E0A9-4BAD-B137-486DFBF70E61}" presName="composite" presStyleCnt="0"/>
      <dgm:spPr/>
    </dgm:pt>
    <dgm:pt modelId="{CBC68A6C-7473-4B7F-A929-FF115E0ED710}" type="pres">
      <dgm:prSet presAssocID="{ED9480E2-E0A9-4BAD-B137-486DFBF70E61}" presName="parentText" presStyleLbl="alignNode1" presStyleIdx="0" presStyleCnt="4">
        <dgm:presLayoutVars>
          <dgm:chMax val="1"/>
          <dgm:bulletEnabled val="1"/>
        </dgm:presLayoutVars>
      </dgm:prSet>
      <dgm:spPr/>
      <dgm:t>
        <a:bodyPr/>
        <a:lstStyle/>
        <a:p>
          <a:endParaRPr lang="en-US"/>
        </a:p>
      </dgm:t>
    </dgm:pt>
    <dgm:pt modelId="{F942F5EE-070A-4E46-A725-2A55DC24BECF}" type="pres">
      <dgm:prSet presAssocID="{ED9480E2-E0A9-4BAD-B137-486DFBF70E61}" presName="descendantText" presStyleLbl="alignAcc1" presStyleIdx="0" presStyleCnt="4">
        <dgm:presLayoutVars>
          <dgm:bulletEnabled val="1"/>
        </dgm:presLayoutVars>
      </dgm:prSet>
      <dgm:spPr/>
      <dgm:t>
        <a:bodyPr/>
        <a:lstStyle/>
        <a:p>
          <a:endParaRPr lang="en-US"/>
        </a:p>
      </dgm:t>
    </dgm:pt>
    <dgm:pt modelId="{D7464188-A37A-4DC1-B748-CF5A8BF307D1}" type="pres">
      <dgm:prSet presAssocID="{2087514E-8FD9-412F-89E7-E3C6CBE72175}" presName="sp" presStyleCnt="0"/>
      <dgm:spPr/>
    </dgm:pt>
    <dgm:pt modelId="{9ECE0AF0-1719-49CB-B698-A51E97C517AE}" type="pres">
      <dgm:prSet presAssocID="{CD5ADCA0-05F8-4B3A-B81F-702E9F375CF3}" presName="composite" presStyleCnt="0"/>
      <dgm:spPr/>
    </dgm:pt>
    <dgm:pt modelId="{1AB7B195-B090-47ED-9B7A-9257202E6069}" type="pres">
      <dgm:prSet presAssocID="{CD5ADCA0-05F8-4B3A-B81F-702E9F375CF3}" presName="parentText" presStyleLbl="alignNode1" presStyleIdx="1" presStyleCnt="4">
        <dgm:presLayoutVars>
          <dgm:chMax val="1"/>
          <dgm:bulletEnabled val="1"/>
        </dgm:presLayoutVars>
      </dgm:prSet>
      <dgm:spPr/>
      <dgm:t>
        <a:bodyPr/>
        <a:lstStyle/>
        <a:p>
          <a:endParaRPr lang="en-US"/>
        </a:p>
      </dgm:t>
    </dgm:pt>
    <dgm:pt modelId="{B2C8E484-A6F5-45F1-A6E4-9E90F3FCB983}" type="pres">
      <dgm:prSet presAssocID="{CD5ADCA0-05F8-4B3A-B81F-702E9F375CF3}" presName="descendantText" presStyleLbl="alignAcc1" presStyleIdx="1" presStyleCnt="4">
        <dgm:presLayoutVars>
          <dgm:bulletEnabled val="1"/>
        </dgm:presLayoutVars>
      </dgm:prSet>
      <dgm:spPr/>
      <dgm:t>
        <a:bodyPr/>
        <a:lstStyle/>
        <a:p>
          <a:endParaRPr lang="en-US"/>
        </a:p>
      </dgm:t>
    </dgm:pt>
    <dgm:pt modelId="{9C2E395B-A2F3-4B5F-993C-F42FF3F66DE3}" type="pres">
      <dgm:prSet presAssocID="{DE1880C3-903A-4DB3-B3EA-D5635741BD9B}" presName="sp" presStyleCnt="0"/>
      <dgm:spPr/>
    </dgm:pt>
    <dgm:pt modelId="{3B6F4631-70BD-400C-A1D3-8F9D049D5859}" type="pres">
      <dgm:prSet presAssocID="{8687F419-A96A-47FA-B84C-829733BAEE67}" presName="composite" presStyleCnt="0"/>
      <dgm:spPr/>
    </dgm:pt>
    <dgm:pt modelId="{576AF382-9EBD-4902-965A-BF36CBB06495}" type="pres">
      <dgm:prSet presAssocID="{8687F419-A96A-47FA-B84C-829733BAEE67}" presName="parentText" presStyleLbl="alignNode1" presStyleIdx="2" presStyleCnt="4">
        <dgm:presLayoutVars>
          <dgm:chMax val="1"/>
          <dgm:bulletEnabled val="1"/>
        </dgm:presLayoutVars>
      </dgm:prSet>
      <dgm:spPr/>
      <dgm:t>
        <a:bodyPr/>
        <a:lstStyle/>
        <a:p>
          <a:endParaRPr lang="en-US"/>
        </a:p>
      </dgm:t>
    </dgm:pt>
    <dgm:pt modelId="{1AFDCE4F-5581-41FF-8523-76C1FA155A28}" type="pres">
      <dgm:prSet presAssocID="{8687F419-A96A-47FA-B84C-829733BAEE67}" presName="descendantText" presStyleLbl="alignAcc1" presStyleIdx="2" presStyleCnt="4">
        <dgm:presLayoutVars>
          <dgm:bulletEnabled val="1"/>
        </dgm:presLayoutVars>
      </dgm:prSet>
      <dgm:spPr/>
      <dgm:t>
        <a:bodyPr/>
        <a:lstStyle/>
        <a:p>
          <a:endParaRPr lang="en-US"/>
        </a:p>
      </dgm:t>
    </dgm:pt>
    <dgm:pt modelId="{FA973FAE-FCD9-4E5A-8D13-82F8951CE2F8}" type="pres">
      <dgm:prSet presAssocID="{E2ECA64C-2F03-4AD3-9D03-0D1B6854CC83}" presName="sp" presStyleCnt="0"/>
      <dgm:spPr/>
    </dgm:pt>
    <dgm:pt modelId="{67CD06E3-BBFC-4ED7-B0A4-CD652364AE90}" type="pres">
      <dgm:prSet presAssocID="{5FB720CB-B16F-4BED-9032-35432A984B7D}" presName="composite" presStyleCnt="0"/>
      <dgm:spPr/>
    </dgm:pt>
    <dgm:pt modelId="{86EABAF5-CC57-4549-AB59-C4209E3EAD3D}" type="pres">
      <dgm:prSet presAssocID="{5FB720CB-B16F-4BED-9032-35432A984B7D}" presName="parentText" presStyleLbl="alignNode1" presStyleIdx="3" presStyleCnt="4">
        <dgm:presLayoutVars>
          <dgm:chMax val="1"/>
          <dgm:bulletEnabled val="1"/>
        </dgm:presLayoutVars>
      </dgm:prSet>
      <dgm:spPr/>
      <dgm:t>
        <a:bodyPr/>
        <a:lstStyle/>
        <a:p>
          <a:endParaRPr lang="en-US"/>
        </a:p>
      </dgm:t>
    </dgm:pt>
    <dgm:pt modelId="{43CCAD77-4D59-4891-AC22-B76DC0E7B85C}" type="pres">
      <dgm:prSet presAssocID="{5FB720CB-B16F-4BED-9032-35432A984B7D}" presName="descendantText" presStyleLbl="alignAcc1" presStyleIdx="3" presStyleCnt="4">
        <dgm:presLayoutVars>
          <dgm:bulletEnabled val="1"/>
        </dgm:presLayoutVars>
      </dgm:prSet>
      <dgm:spPr/>
      <dgm:t>
        <a:bodyPr/>
        <a:lstStyle/>
        <a:p>
          <a:endParaRPr lang="en-US"/>
        </a:p>
      </dgm:t>
    </dgm:pt>
  </dgm:ptLst>
  <dgm:cxnLst>
    <dgm:cxn modelId="{D6F54BBF-1945-425E-A286-9B8776D73D08}" type="presOf" srcId="{ED9480E2-E0A9-4BAD-B137-486DFBF70E61}" destId="{CBC68A6C-7473-4B7F-A929-FF115E0ED710}" srcOrd="0" destOrd="0" presId="urn:microsoft.com/office/officeart/2005/8/layout/chevron2"/>
    <dgm:cxn modelId="{5DAE6DEE-0919-4C88-B555-AD65B2452D5F}" srcId="{81E935C3-4051-46D2-9A79-F5E68EFAD006}" destId="{ED9480E2-E0A9-4BAD-B137-486DFBF70E61}" srcOrd="0" destOrd="0" parTransId="{45C6ADB4-A7CB-4E99-947F-E848DA1C6350}" sibTransId="{2087514E-8FD9-412F-89E7-E3C6CBE72175}"/>
    <dgm:cxn modelId="{DA0E4087-80C0-435D-B5E7-9DE10358D842}" srcId="{5FB720CB-B16F-4BED-9032-35432A984B7D}" destId="{ADE927BB-ABD4-43D5-A0B4-0BF89C6FB124}" srcOrd="0" destOrd="0" parTransId="{D3B5D905-A550-4989-8939-58011F5049FA}" sibTransId="{E7133270-CAA4-481B-A781-6E3E619E2466}"/>
    <dgm:cxn modelId="{D860B8EF-5E5C-4BA7-BB05-110E001D05F5}" type="presOf" srcId="{5FB720CB-B16F-4BED-9032-35432A984B7D}" destId="{86EABAF5-CC57-4549-AB59-C4209E3EAD3D}" srcOrd="0" destOrd="0" presId="urn:microsoft.com/office/officeart/2005/8/layout/chevron2"/>
    <dgm:cxn modelId="{C1F33EFA-3496-4CA8-B7FE-861CB81CD25C}" type="presOf" srcId="{8687F419-A96A-47FA-B84C-829733BAEE67}" destId="{576AF382-9EBD-4902-965A-BF36CBB06495}" srcOrd="0" destOrd="0" presId="urn:microsoft.com/office/officeart/2005/8/layout/chevron2"/>
    <dgm:cxn modelId="{30F68FC4-AAA9-4E2E-B4ED-5FAD15934ABF}" srcId="{81E935C3-4051-46D2-9A79-F5E68EFAD006}" destId="{CD5ADCA0-05F8-4B3A-B81F-702E9F375CF3}" srcOrd="1" destOrd="0" parTransId="{054AF362-170D-4A77-A06E-91535DA683BD}" sibTransId="{DE1880C3-903A-4DB3-B3EA-D5635741BD9B}"/>
    <dgm:cxn modelId="{EE174FD6-8E77-4D85-B5DE-CCFCC794FB59}" type="presOf" srcId="{FEE7EEFE-4778-4A1E-8146-EB4A5345525A}" destId="{F942F5EE-070A-4E46-A725-2A55DC24BECF}" srcOrd="0" destOrd="0" presId="urn:microsoft.com/office/officeart/2005/8/layout/chevron2"/>
    <dgm:cxn modelId="{587AA6AE-45FB-47B3-B49D-508591FA43C0}" type="presOf" srcId="{ADE927BB-ABD4-43D5-A0B4-0BF89C6FB124}" destId="{43CCAD77-4D59-4891-AC22-B76DC0E7B85C}" srcOrd="0" destOrd="0" presId="urn:microsoft.com/office/officeart/2005/8/layout/chevron2"/>
    <dgm:cxn modelId="{48040E8D-1A91-4F27-B8B6-2144FD892521}" type="presOf" srcId="{05798AAF-312F-4C76-BA31-E5D701B5F6B5}" destId="{B2C8E484-A6F5-45F1-A6E4-9E90F3FCB983}" srcOrd="0" destOrd="0" presId="urn:microsoft.com/office/officeart/2005/8/layout/chevron2"/>
    <dgm:cxn modelId="{2A15B7B7-6893-4958-9164-11A87C93CD26}" type="presOf" srcId="{CD5ADCA0-05F8-4B3A-B81F-702E9F375CF3}" destId="{1AB7B195-B090-47ED-9B7A-9257202E6069}" srcOrd="0" destOrd="0" presId="urn:microsoft.com/office/officeart/2005/8/layout/chevron2"/>
    <dgm:cxn modelId="{31A4F66D-DBEA-407B-82BF-F71B110E8923}" type="presOf" srcId="{3565D872-8F97-48EF-BF3D-73CECA38E85F}" destId="{1AFDCE4F-5581-41FF-8523-76C1FA155A28}" srcOrd="0" destOrd="0" presId="urn:microsoft.com/office/officeart/2005/8/layout/chevron2"/>
    <dgm:cxn modelId="{F6C3F2FE-4EA9-46CC-B632-707C9E4F7A87}" srcId="{8687F419-A96A-47FA-B84C-829733BAEE67}" destId="{3565D872-8F97-48EF-BF3D-73CECA38E85F}" srcOrd="0" destOrd="0" parTransId="{0096C539-9E23-4EED-8809-47852416D4DC}" sibTransId="{3E51CC71-61AA-47BB-809B-FBDE6FAB2A01}"/>
    <dgm:cxn modelId="{A5F76C6E-0CE5-4265-8223-6C63E04CB644}" srcId="{81E935C3-4051-46D2-9A79-F5E68EFAD006}" destId="{5FB720CB-B16F-4BED-9032-35432A984B7D}" srcOrd="3" destOrd="0" parTransId="{736A99A4-342C-4F48-875B-AA84EB3D9D28}" sibTransId="{06D91A24-DE54-4BC7-8E24-F6E4F94E4A78}"/>
    <dgm:cxn modelId="{456BBCFA-EA34-48DA-8228-09086EBCD68A}" srcId="{81E935C3-4051-46D2-9A79-F5E68EFAD006}" destId="{8687F419-A96A-47FA-B84C-829733BAEE67}" srcOrd="2" destOrd="0" parTransId="{B90F16EE-6D12-43A1-8591-E36170A1004B}" sibTransId="{E2ECA64C-2F03-4AD3-9D03-0D1B6854CC83}"/>
    <dgm:cxn modelId="{B3E78EF7-3669-480B-AAFD-CE284126D339}" srcId="{ED9480E2-E0A9-4BAD-B137-486DFBF70E61}" destId="{FEE7EEFE-4778-4A1E-8146-EB4A5345525A}" srcOrd="0" destOrd="0" parTransId="{0EB526D7-182B-4DDF-B446-275F1E734D34}" sibTransId="{233CEC82-5D95-4C56-BC54-38EFE90B91FA}"/>
    <dgm:cxn modelId="{6C140521-C533-4D2B-91C9-44CEBCF8A258}" srcId="{CD5ADCA0-05F8-4B3A-B81F-702E9F375CF3}" destId="{05798AAF-312F-4C76-BA31-E5D701B5F6B5}" srcOrd="0" destOrd="0" parTransId="{FCAE9EBC-7942-4A70-A435-ED1F029A25F3}" sibTransId="{03951553-B7B3-4816-9127-3722F0754355}"/>
    <dgm:cxn modelId="{7C9D1D93-DD1E-4F93-9F4B-39FA68AF87D0}" type="presOf" srcId="{81E935C3-4051-46D2-9A79-F5E68EFAD006}" destId="{DB5363FE-0186-48CE-B4D9-49F2CB09AF26}" srcOrd="0" destOrd="0" presId="urn:microsoft.com/office/officeart/2005/8/layout/chevron2"/>
    <dgm:cxn modelId="{8D9CCE5A-DD11-4BA8-BAA2-C3D1776A377B}" type="presParOf" srcId="{DB5363FE-0186-48CE-B4D9-49F2CB09AF26}" destId="{306AB250-76B3-4CE3-8037-C59C87BA880F}" srcOrd="0" destOrd="0" presId="urn:microsoft.com/office/officeart/2005/8/layout/chevron2"/>
    <dgm:cxn modelId="{A1B62AFB-CF52-428B-B568-5E8A11C08BC3}" type="presParOf" srcId="{306AB250-76B3-4CE3-8037-C59C87BA880F}" destId="{CBC68A6C-7473-4B7F-A929-FF115E0ED710}" srcOrd="0" destOrd="0" presId="urn:microsoft.com/office/officeart/2005/8/layout/chevron2"/>
    <dgm:cxn modelId="{774A5A92-4545-476C-B13C-8B22004A6A04}" type="presParOf" srcId="{306AB250-76B3-4CE3-8037-C59C87BA880F}" destId="{F942F5EE-070A-4E46-A725-2A55DC24BECF}" srcOrd="1" destOrd="0" presId="urn:microsoft.com/office/officeart/2005/8/layout/chevron2"/>
    <dgm:cxn modelId="{5BAF34A5-ED96-49D6-A480-492B53CB3BD6}" type="presParOf" srcId="{DB5363FE-0186-48CE-B4D9-49F2CB09AF26}" destId="{D7464188-A37A-4DC1-B748-CF5A8BF307D1}" srcOrd="1" destOrd="0" presId="urn:microsoft.com/office/officeart/2005/8/layout/chevron2"/>
    <dgm:cxn modelId="{05892CFE-E91C-425F-B273-E0B7999219D6}" type="presParOf" srcId="{DB5363FE-0186-48CE-B4D9-49F2CB09AF26}" destId="{9ECE0AF0-1719-49CB-B698-A51E97C517AE}" srcOrd="2" destOrd="0" presId="urn:microsoft.com/office/officeart/2005/8/layout/chevron2"/>
    <dgm:cxn modelId="{1AEB2649-8BFE-4952-BAF6-72E242344956}" type="presParOf" srcId="{9ECE0AF0-1719-49CB-B698-A51E97C517AE}" destId="{1AB7B195-B090-47ED-9B7A-9257202E6069}" srcOrd="0" destOrd="0" presId="urn:microsoft.com/office/officeart/2005/8/layout/chevron2"/>
    <dgm:cxn modelId="{CB72DC72-30C5-43C7-BE3B-F5342A1BC890}" type="presParOf" srcId="{9ECE0AF0-1719-49CB-B698-A51E97C517AE}" destId="{B2C8E484-A6F5-45F1-A6E4-9E90F3FCB983}" srcOrd="1" destOrd="0" presId="urn:microsoft.com/office/officeart/2005/8/layout/chevron2"/>
    <dgm:cxn modelId="{FEFCA02E-9E0C-468B-B90E-AC20EFBACC6A}" type="presParOf" srcId="{DB5363FE-0186-48CE-B4D9-49F2CB09AF26}" destId="{9C2E395B-A2F3-4B5F-993C-F42FF3F66DE3}" srcOrd="3" destOrd="0" presId="urn:microsoft.com/office/officeart/2005/8/layout/chevron2"/>
    <dgm:cxn modelId="{D09022B8-BAC0-4D3C-8100-947718AE9D67}" type="presParOf" srcId="{DB5363FE-0186-48CE-B4D9-49F2CB09AF26}" destId="{3B6F4631-70BD-400C-A1D3-8F9D049D5859}" srcOrd="4" destOrd="0" presId="urn:microsoft.com/office/officeart/2005/8/layout/chevron2"/>
    <dgm:cxn modelId="{911778AA-2006-4885-A696-80C8887E502B}" type="presParOf" srcId="{3B6F4631-70BD-400C-A1D3-8F9D049D5859}" destId="{576AF382-9EBD-4902-965A-BF36CBB06495}" srcOrd="0" destOrd="0" presId="urn:microsoft.com/office/officeart/2005/8/layout/chevron2"/>
    <dgm:cxn modelId="{1A9F131D-3085-473B-9494-BBCC167D9A39}" type="presParOf" srcId="{3B6F4631-70BD-400C-A1D3-8F9D049D5859}" destId="{1AFDCE4F-5581-41FF-8523-76C1FA155A28}" srcOrd="1" destOrd="0" presId="urn:microsoft.com/office/officeart/2005/8/layout/chevron2"/>
    <dgm:cxn modelId="{7B207F10-6E1E-4D91-8494-25DA06DCE5C3}" type="presParOf" srcId="{DB5363FE-0186-48CE-B4D9-49F2CB09AF26}" destId="{FA973FAE-FCD9-4E5A-8D13-82F8951CE2F8}" srcOrd="5" destOrd="0" presId="urn:microsoft.com/office/officeart/2005/8/layout/chevron2"/>
    <dgm:cxn modelId="{D98D4619-EA39-4668-A184-6ECB5E1A31E8}" type="presParOf" srcId="{DB5363FE-0186-48CE-B4D9-49F2CB09AF26}" destId="{67CD06E3-BBFC-4ED7-B0A4-CD652364AE90}" srcOrd="6" destOrd="0" presId="urn:microsoft.com/office/officeart/2005/8/layout/chevron2"/>
    <dgm:cxn modelId="{4D86E2C5-5DAF-46EE-9470-D873845FCA31}" type="presParOf" srcId="{67CD06E3-BBFC-4ED7-B0A4-CD652364AE90}" destId="{86EABAF5-CC57-4549-AB59-C4209E3EAD3D}" srcOrd="0" destOrd="0" presId="urn:microsoft.com/office/officeart/2005/8/layout/chevron2"/>
    <dgm:cxn modelId="{282B51FF-5518-4DEC-9DB2-CA5449A04585}" type="presParOf" srcId="{67CD06E3-BBFC-4ED7-B0A4-CD652364AE90}" destId="{43CCAD77-4D59-4891-AC22-B76DC0E7B85C}"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6A04D27-96C9-4710-984C-D5322F594AEA}"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EBE34E91-0DAF-4AAF-9A66-8971ADAC2A6C}">
      <dgm:prSet phldrT="[Text]" custT="1"/>
      <dgm:spPr>
        <a:solidFill>
          <a:schemeClr val="accent4">
            <a:lumMod val="20000"/>
            <a:lumOff val="80000"/>
          </a:schemeClr>
        </a:solidFill>
      </dgm:spPr>
      <dgm:t>
        <a:bodyPr/>
        <a:lstStyle/>
        <a:p>
          <a:r>
            <a:rPr lang="en-US" sz="1050" dirty="0" smtClean="0">
              <a:solidFill>
                <a:srgbClr val="FF0000"/>
              </a:solidFill>
            </a:rPr>
            <a:t>These solutions can be used based on types of catalogs, product categories, ease of use &amp; maintenance</a:t>
          </a:r>
          <a:r>
            <a:rPr lang="en-US" sz="1000" dirty="0" smtClean="0"/>
            <a:t>. </a:t>
          </a:r>
          <a:endParaRPr lang="en-US" sz="1000" dirty="0"/>
        </a:p>
      </dgm:t>
    </dgm:pt>
    <dgm:pt modelId="{76226646-8F4F-40DB-BD1E-51FE3E745D3E}" type="parTrans" cxnId="{F5CEFA83-878E-4F95-B7AF-E41D0755B3E8}">
      <dgm:prSet/>
      <dgm:spPr/>
      <dgm:t>
        <a:bodyPr/>
        <a:lstStyle/>
        <a:p>
          <a:endParaRPr lang="en-US"/>
        </a:p>
      </dgm:t>
    </dgm:pt>
    <dgm:pt modelId="{EC001D60-4721-4CC0-8D4B-BF44788152C0}" type="sibTrans" cxnId="{F5CEFA83-878E-4F95-B7AF-E41D0755B3E8}">
      <dgm:prSet/>
      <dgm:spPr/>
      <dgm:t>
        <a:bodyPr/>
        <a:lstStyle/>
        <a:p>
          <a:endParaRPr lang="en-US"/>
        </a:p>
      </dgm:t>
    </dgm:pt>
    <dgm:pt modelId="{A8FA4300-597E-4B5D-A8F5-658CF74B8072}" type="pres">
      <dgm:prSet presAssocID="{46A04D27-96C9-4710-984C-D5322F594AEA}" presName="CompostProcess" presStyleCnt="0">
        <dgm:presLayoutVars>
          <dgm:dir/>
          <dgm:resizeHandles val="exact"/>
        </dgm:presLayoutVars>
      </dgm:prSet>
      <dgm:spPr/>
      <dgm:t>
        <a:bodyPr/>
        <a:lstStyle/>
        <a:p>
          <a:endParaRPr lang="en-US"/>
        </a:p>
      </dgm:t>
    </dgm:pt>
    <dgm:pt modelId="{F0FA2B77-DCAB-4D58-B58B-FE522C1CFD0C}" type="pres">
      <dgm:prSet presAssocID="{46A04D27-96C9-4710-984C-D5322F594AEA}" presName="arrow" presStyleLbl="bgShp" presStyleIdx="0" presStyleCnt="1"/>
      <dgm:spPr/>
    </dgm:pt>
    <dgm:pt modelId="{2779A80D-C735-448B-97B6-E281F12D46AC}" type="pres">
      <dgm:prSet presAssocID="{46A04D27-96C9-4710-984C-D5322F594AEA}" presName="linearProcess" presStyleCnt="0"/>
      <dgm:spPr/>
    </dgm:pt>
    <dgm:pt modelId="{422476F2-2160-4EA1-8986-5D936E3427BA}" type="pres">
      <dgm:prSet presAssocID="{EBE34E91-0DAF-4AAF-9A66-8971ADAC2A6C}" presName="textNode" presStyleLbl="node1" presStyleIdx="0" presStyleCnt="1">
        <dgm:presLayoutVars>
          <dgm:bulletEnabled val="1"/>
        </dgm:presLayoutVars>
      </dgm:prSet>
      <dgm:spPr/>
      <dgm:t>
        <a:bodyPr/>
        <a:lstStyle/>
        <a:p>
          <a:endParaRPr lang="en-US"/>
        </a:p>
      </dgm:t>
    </dgm:pt>
  </dgm:ptLst>
  <dgm:cxnLst>
    <dgm:cxn modelId="{8E035CAB-0DC9-46C8-8B73-C42E5CD6F607}" type="presOf" srcId="{EBE34E91-0DAF-4AAF-9A66-8971ADAC2A6C}" destId="{422476F2-2160-4EA1-8986-5D936E3427BA}" srcOrd="0" destOrd="0" presId="urn:microsoft.com/office/officeart/2005/8/layout/hProcess9"/>
    <dgm:cxn modelId="{F5CEFA83-878E-4F95-B7AF-E41D0755B3E8}" srcId="{46A04D27-96C9-4710-984C-D5322F594AEA}" destId="{EBE34E91-0DAF-4AAF-9A66-8971ADAC2A6C}" srcOrd="0" destOrd="0" parTransId="{76226646-8F4F-40DB-BD1E-51FE3E745D3E}" sibTransId="{EC001D60-4721-4CC0-8D4B-BF44788152C0}"/>
    <dgm:cxn modelId="{F69CF5BC-8491-4FED-865D-EA30CDAC01A1}" type="presOf" srcId="{46A04D27-96C9-4710-984C-D5322F594AEA}" destId="{A8FA4300-597E-4B5D-A8F5-658CF74B8072}" srcOrd="0" destOrd="0" presId="urn:microsoft.com/office/officeart/2005/8/layout/hProcess9"/>
    <dgm:cxn modelId="{70B77E40-80C5-4078-98D9-BAF3A623FEE4}" type="presParOf" srcId="{A8FA4300-597E-4B5D-A8F5-658CF74B8072}" destId="{F0FA2B77-DCAB-4D58-B58B-FE522C1CFD0C}" srcOrd="0" destOrd="0" presId="urn:microsoft.com/office/officeart/2005/8/layout/hProcess9"/>
    <dgm:cxn modelId="{7C53B424-AFEB-4EB4-A1C5-E0927DBE1CA3}" type="presParOf" srcId="{A8FA4300-597E-4B5D-A8F5-658CF74B8072}" destId="{2779A80D-C735-448B-97B6-E281F12D46AC}" srcOrd="1" destOrd="0" presId="urn:microsoft.com/office/officeart/2005/8/layout/hProcess9"/>
    <dgm:cxn modelId="{E61A5F26-CE14-4E13-887E-96D49272EB76}" type="presParOf" srcId="{2779A80D-C735-448B-97B6-E281F12D46AC}" destId="{422476F2-2160-4EA1-8986-5D936E3427BA}" srcOrd="0" destOrd="0" presId="urn:microsoft.com/office/officeart/2005/8/layout/hProcess9"/>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E50F348C-6D4E-4550-A49C-7D5B270ACDFE}"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624C949A-09F4-4884-8377-D17919AACA40}">
      <dgm:prSet phldrT="[Text]" custT="1"/>
      <dgm:spPr>
        <a:solidFill>
          <a:srgbClr val="FF6600"/>
        </a:solidFill>
      </dgm:spPr>
      <dgm:t>
        <a:bodyPr/>
        <a:lstStyle/>
        <a:p>
          <a:r>
            <a:rPr lang="en-US" sz="1800" dirty="0" smtClean="0">
              <a:solidFill>
                <a:schemeClr val="accent1">
                  <a:lumMod val="75000"/>
                </a:schemeClr>
              </a:solidFill>
              <a:latin typeface="Perpetua" pitchFamily="18" charset="0"/>
            </a:rPr>
            <a:t>BioMarin at a Glance</a:t>
          </a:r>
          <a:endParaRPr lang="en-US" sz="1800" dirty="0">
            <a:solidFill>
              <a:schemeClr val="accent1">
                <a:lumMod val="75000"/>
              </a:schemeClr>
            </a:solidFill>
            <a:latin typeface="Perpetua" pitchFamily="18" charset="0"/>
          </a:endParaRPr>
        </a:p>
      </dgm:t>
    </dgm:pt>
    <dgm:pt modelId="{DA8D508F-C8B4-4847-9702-009571D61A8A}" type="parTrans" cxnId="{00231115-2D7E-48A3-BFA8-00096263F63C}">
      <dgm:prSet/>
      <dgm:spPr/>
      <dgm:t>
        <a:bodyPr/>
        <a:lstStyle/>
        <a:p>
          <a:endParaRPr lang="en-US"/>
        </a:p>
      </dgm:t>
    </dgm:pt>
    <dgm:pt modelId="{B2910A22-604D-41A2-B8D0-66817DC2F4D3}" type="sibTrans" cxnId="{00231115-2D7E-48A3-BFA8-00096263F63C}">
      <dgm:prSet/>
      <dgm:spPr/>
      <dgm:t>
        <a:bodyPr/>
        <a:lstStyle/>
        <a:p>
          <a:endParaRPr lang="en-US"/>
        </a:p>
      </dgm:t>
    </dgm:pt>
    <dgm:pt modelId="{7A083730-DBBD-46C9-95B9-250C3ECB1B47}">
      <dgm:prSet phldrT="[Text]" custT="1"/>
      <dgm:spPr>
        <a:solidFill>
          <a:srgbClr val="FF6600"/>
        </a:solidFill>
      </dgm:spPr>
      <dgm:t>
        <a:bodyPr/>
        <a:lstStyle/>
        <a:p>
          <a:r>
            <a:rPr lang="en-US" sz="1800" dirty="0" smtClean="0">
              <a:solidFill>
                <a:schemeClr val="accent1">
                  <a:lumMod val="75000"/>
                </a:schemeClr>
              </a:solidFill>
              <a:latin typeface="Perpetua" pitchFamily="18" charset="0"/>
            </a:rPr>
            <a:t>Focus &amp; Strategy</a:t>
          </a:r>
          <a:endParaRPr lang="en-US" sz="1800" dirty="0">
            <a:solidFill>
              <a:schemeClr val="accent1">
                <a:lumMod val="75000"/>
              </a:schemeClr>
            </a:solidFill>
            <a:latin typeface="Perpetua" pitchFamily="18" charset="0"/>
          </a:endParaRPr>
        </a:p>
      </dgm:t>
    </dgm:pt>
    <dgm:pt modelId="{17BAEF8F-E211-4344-BBF5-7F1B6F038E61}" type="parTrans" cxnId="{796F356A-8203-4C26-9DFF-7D442BEED9B6}">
      <dgm:prSet/>
      <dgm:spPr/>
      <dgm:t>
        <a:bodyPr/>
        <a:lstStyle/>
        <a:p>
          <a:endParaRPr lang="en-US"/>
        </a:p>
      </dgm:t>
    </dgm:pt>
    <dgm:pt modelId="{CFFCA547-FD0B-4302-91B5-17E1F97B29C7}" type="sibTrans" cxnId="{796F356A-8203-4C26-9DFF-7D442BEED9B6}">
      <dgm:prSet/>
      <dgm:spPr/>
      <dgm:t>
        <a:bodyPr/>
        <a:lstStyle/>
        <a:p>
          <a:endParaRPr lang="en-US"/>
        </a:p>
      </dgm:t>
    </dgm:pt>
    <dgm:pt modelId="{41608F26-F518-4C49-A6E9-9A896ACCF2F5}">
      <dgm:prSet phldrT="[Text]" custT="1"/>
      <dgm:spPr>
        <a:solidFill>
          <a:srgbClr val="FF6600"/>
        </a:solidFill>
      </dgm:spPr>
      <dgm:t>
        <a:bodyPr/>
        <a:lstStyle/>
        <a:p>
          <a:pPr algn="l"/>
          <a:r>
            <a:rPr lang="en-US" sz="1800" dirty="0" smtClean="0">
              <a:solidFill>
                <a:schemeClr val="accent1">
                  <a:lumMod val="75000"/>
                </a:schemeClr>
              </a:solidFill>
              <a:latin typeface="Perpetua" pitchFamily="18" charset="0"/>
            </a:rPr>
            <a:t>Catalogs ??</a:t>
          </a:r>
          <a:endParaRPr lang="en-US" sz="1800" dirty="0">
            <a:solidFill>
              <a:schemeClr val="accent1">
                <a:lumMod val="75000"/>
              </a:schemeClr>
            </a:solidFill>
            <a:latin typeface="Perpetua" pitchFamily="18" charset="0"/>
          </a:endParaRPr>
        </a:p>
      </dgm:t>
    </dgm:pt>
    <dgm:pt modelId="{E08A1B49-1B9A-45ED-B8C5-B04F95CE253A}" type="parTrans" cxnId="{744A87AB-1751-4110-91F5-F593C89D73B3}">
      <dgm:prSet/>
      <dgm:spPr/>
      <dgm:t>
        <a:bodyPr/>
        <a:lstStyle/>
        <a:p>
          <a:endParaRPr lang="en-US"/>
        </a:p>
      </dgm:t>
    </dgm:pt>
    <dgm:pt modelId="{6C11D2A3-BA60-4016-B8E1-D1A62E43BFA8}" type="sibTrans" cxnId="{744A87AB-1751-4110-91F5-F593C89D73B3}">
      <dgm:prSet/>
      <dgm:spPr/>
      <dgm:t>
        <a:bodyPr/>
        <a:lstStyle/>
        <a:p>
          <a:endParaRPr lang="en-US"/>
        </a:p>
      </dgm:t>
    </dgm:pt>
    <dgm:pt modelId="{939E22A0-4F02-41A0-A454-929758B69287}">
      <dgm:prSet custT="1"/>
      <dgm:spPr>
        <a:solidFill>
          <a:srgbClr val="FF6600"/>
        </a:solidFill>
      </dgm:spPr>
      <dgm:t>
        <a:bodyPr/>
        <a:lstStyle/>
        <a:p>
          <a:r>
            <a:rPr lang="en-US" sz="1800" dirty="0" smtClean="0">
              <a:solidFill>
                <a:schemeClr val="accent1">
                  <a:lumMod val="75000"/>
                </a:schemeClr>
              </a:solidFill>
              <a:latin typeface="Perpetua" pitchFamily="18" charset="0"/>
            </a:rPr>
            <a:t>Solutions</a:t>
          </a:r>
        </a:p>
      </dgm:t>
    </dgm:pt>
    <dgm:pt modelId="{54A9CB90-25A2-431E-A025-190A0C3F3DBB}" type="parTrans" cxnId="{18A91EEB-2E61-4B8E-9638-27F4A94C77B7}">
      <dgm:prSet/>
      <dgm:spPr/>
      <dgm:t>
        <a:bodyPr/>
        <a:lstStyle/>
        <a:p>
          <a:endParaRPr lang="en-US"/>
        </a:p>
      </dgm:t>
    </dgm:pt>
    <dgm:pt modelId="{D5BC34B9-DFAE-44D2-8A01-46904AF95A9C}" type="sibTrans" cxnId="{18A91EEB-2E61-4B8E-9638-27F4A94C77B7}">
      <dgm:prSet/>
      <dgm:spPr/>
      <dgm:t>
        <a:bodyPr/>
        <a:lstStyle/>
        <a:p>
          <a:endParaRPr lang="en-US"/>
        </a:p>
      </dgm:t>
    </dgm:pt>
    <dgm:pt modelId="{7A7AF042-5822-4D36-896C-EF622696AF50}">
      <dgm:prSet custT="1"/>
      <dgm:spPr>
        <a:solidFill>
          <a:srgbClr val="FF6600"/>
        </a:solidFill>
      </dgm:spPr>
      <dgm:t>
        <a:bodyPr/>
        <a:lstStyle/>
        <a:p>
          <a:r>
            <a:rPr lang="en-US" sz="1800" dirty="0" smtClean="0">
              <a:solidFill>
                <a:schemeClr val="accent1">
                  <a:lumMod val="75000"/>
                </a:schemeClr>
              </a:solidFill>
              <a:latin typeface="Perpetua" pitchFamily="18" charset="0"/>
            </a:rPr>
            <a:t>Requisition Template</a:t>
          </a:r>
        </a:p>
      </dgm:t>
    </dgm:pt>
    <dgm:pt modelId="{6D3DA794-B868-4A0E-8AEF-AB845BBBA5DC}" type="parTrans" cxnId="{997654D2-5EAA-4A3C-AFE2-DE5D97056CCE}">
      <dgm:prSet/>
      <dgm:spPr/>
      <dgm:t>
        <a:bodyPr/>
        <a:lstStyle/>
        <a:p>
          <a:endParaRPr lang="en-US"/>
        </a:p>
      </dgm:t>
    </dgm:pt>
    <dgm:pt modelId="{7CEE1776-E14F-49B9-B2CE-7576FDB9BD8D}" type="sibTrans" cxnId="{997654D2-5EAA-4A3C-AFE2-DE5D97056CCE}">
      <dgm:prSet/>
      <dgm:spPr/>
      <dgm:t>
        <a:bodyPr/>
        <a:lstStyle/>
        <a:p>
          <a:endParaRPr lang="en-US"/>
        </a:p>
      </dgm:t>
    </dgm:pt>
    <dgm:pt modelId="{FED6A011-2490-4843-9F60-944A4C663416}">
      <dgm:prSet custT="1"/>
      <dgm:spPr>
        <a:solidFill>
          <a:srgbClr val="FF6600"/>
        </a:solidFill>
      </dgm:spPr>
      <dgm:t>
        <a:bodyPr/>
        <a:lstStyle/>
        <a:p>
          <a:r>
            <a:rPr lang="en-US" sz="1800" dirty="0" smtClean="0">
              <a:solidFill>
                <a:schemeClr val="accent1">
                  <a:lumMod val="75000"/>
                </a:schemeClr>
              </a:solidFill>
              <a:latin typeface="Perpetua" pitchFamily="18" charset="0"/>
            </a:rPr>
            <a:t>External Marketplace</a:t>
          </a:r>
        </a:p>
      </dgm:t>
    </dgm:pt>
    <dgm:pt modelId="{F8E8030F-5978-40F1-9D14-7295877EBA1B}" type="parTrans" cxnId="{D6E6E6B0-755C-42EC-A794-FCFF995C5591}">
      <dgm:prSet/>
      <dgm:spPr/>
      <dgm:t>
        <a:bodyPr/>
        <a:lstStyle/>
        <a:p>
          <a:endParaRPr lang="en-US"/>
        </a:p>
      </dgm:t>
    </dgm:pt>
    <dgm:pt modelId="{D1EA47EC-DD60-40F8-A18E-5763B111B711}" type="sibTrans" cxnId="{D6E6E6B0-755C-42EC-A794-FCFF995C5591}">
      <dgm:prSet/>
      <dgm:spPr/>
      <dgm:t>
        <a:bodyPr/>
        <a:lstStyle/>
        <a:p>
          <a:endParaRPr lang="en-US"/>
        </a:p>
      </dgm:t>
    </dgm:pt>
    <dgm:pt modelId="{23E2FD33-B011-474A-A3E9-38907CB3CA2A}">
      <dgm:prSet custT="1"/>
      <dgm:spPr>
        <a:solidFill>
          <a:srgbClr val="FF6600"/>
        </a:solidFill>
      </dgm:spPr>
      <dgm:t>
        <a:bodyPr/>
        <a:lstStyle/>
        <a:p>
          <a:r>
            <a:rPr lang="en-US" sz="1800" dirty="0" smtClean="0">
              <a:solidFill>
                <a:schemeClr val="accent1">
                  <a:lumMod val="75000"/>
                </a:schemeClr>
              </a:solidFill>
              <a:latin typeface="Perpetua" pitchFamily="18" charset="0"/>
            </a:rPr>
            <a:t>Q&amp;A</a:t>
          </a:r>
        </a:p>
      </dgm:t>
    </dgm:pt>
    <dgm:pt modelId="{66D06E02-97F3-4C12-9E9B-E8EFE11616D9}" type="parTrans" cxnId="{F0FABD8D-46F6-49A5-8F89-CA8817633464}">
      <dgm:prSet/>
      <dgm:spPr/>
      <dgm:t>
        <a:bodyPr/>
        <a:lstStyle/>
        <a:p>
          <a:endParaRPr lang="en-US"/>
        </a:p>
      </dgm:t>
    </dgm:pt>
    <dgm:pt modelId="{46015722-DDB6-4285-8153-25B3E0BFB4C8}" type="sibTrans" cxnId="{F0FABD8D-46F6-49A5-8F89-CA8817633464}">
      <dgm:prSet/>
      <dgm:spPr/>
      <dgm:t>
        <a:bodyPr/>
        <a:lstStyle/>
        <a:p>
          <a:endParaRPr lang="en-US"/>
        </a:p>
      </dgm:t>
    </dgm:pt>
    <dgm:pt modelId="{6B33BBAA-C166-4F6A-90A3-A2DE1DE91C2F}">
      <dgm:prSet custT="1"/>
      <dgm:spPr>
        <a:solidFill>
          <a:srgbClr val="FF6600"/>
        </a:solidFill>
      </dgm:spPr>
      <dgm:t>
        <a:bodyPr/>
        <a:lstStyle/>
        <a:p>
          <a:r>
            <a:rPr lang="en-US" sz="1800" dirty="0" smtClean="0">
              <a:solidFill>
                <a:schemeClr val="accent1">
                  <a:lumMod val="75000"/>
                </a:schemeClr>
              </a:solidFill>
              <a:latin typeface="Perpetua" pitchFamily="18" charset="0"/>
            </a:rPr>
            <a:t>Catalog Sources</a:t>
          </a:r>
        </a:p>
      </dgm:t>
    </dgm:pt>
    <dgm:pt modelId="{FEB32589-385A-4134-BE96-4809D5FD0CAF}" type="parTrans" cxnId="{902644A3-D669-46A9-9787-9F02E2CC7E6F}">
      <dgm:prSet/>
      <dgm:spPr/>
      <dgm:t>
        <a:bodyPr/>
        <a:lstStyle/>
        <a:p>
          <a:endParaRPr lang="en-US"/>
        </a:p>
      </dgm:t>
    </dgm:pt>
    <dgm:pt modelId="{BE5AEC90-8BD7-4ED9-B03D-B65E6C8CEC2F}" type="sibTrans" cxnId="{902644A3-D669-46A9-9787-9F02E2CC7E6F}">
      <dgm:prSet/>
      <dgm:spPr/>
      <dgm:t>
        <a:bodyPr/>
        <a:lstStyle/>
        <a:p>
          <a:endParaRPr lang="en-US"/>
        </a:p>
      </dgm:t>
    </dgm:pt>
    <dgm:pt modelId="{234D3050-BE68-46B6-9E12-66C827048313}">
      <dgm:prSet custT="1"/>
      <dgm:spPr>
        <a:solidFill>
          <a:srgbClr val="FF6600"/>
        </a:solidFill>
      </dgm:spPr>
      <dgm:t>
        <a:bodyPr/>
        <a:lstStyle/>
        <a:p>
          <a:r>
            <a:rPr lang="en-US" sz="1800" dirty="0" smtClean="0">
              <a:solidFill>
                <a:schemeClr val="accent1">
                  <a:lumMod val="75000"/>
                </a:schemeClr>
              </a:solidFill>
              <a:latin typeface="Perpetua" pitchFamily="18" charset="0"/>
            </a:rPr>
            <a:t>Local Store</a:t>
          </a:r>
        </a:p>
      </dgm:t>
    </dgm:pt>
    <dgm:pt modelId="{B447E1E7-86E6-4EC8-83DD-54E8984DF2A9}" type="parTrans" cxnId="{E2FCC2C3-5E13-49B5-A39A-4DF4DE5B7C2C}">
      <dgm:prSet/>
      <dgm:spPr/>
      <dgm:t>
        <a:bodyPr/>
        <a:lstStyle/>
        <a:p>
          <a:endParaRPr lang="en-US"/>
        </a:p>
      </dgm:t>
    </dgm:pt>
    <dgm:pt modelId="{F71802DC-4B25-47A3-A771-E53AF5AE0C19}" type="sibTrans" cxnId="{E2FCC2C3-5E13-49B5-A39A-4DF4DE5B7C2C}">
      <dgm:prSet/>
      <dgm:spPr/>
      <dgm:t>
        <a:bodyPr/>
        <a:lstStyle/>
        <a:p>
          <a:endParaRPr lang="en-US"/>
        </a:p>
      </dgm:t>
    </dgm:pt>
    <dgm:pt modelId="{BDB8E2C3-4F06-4AD6-90AA-1CF2DF5CC5C5}">
      <dgm:prSet custT="1"/>
      <dgm:spPr>
        <a:solidFill>
          <a:srgbClr val="FF6600"/>
        </a:solidFill>
      </dgm:spPr>
      <dgm:t>
        <a:bodyPr/>
        <a:lstStyle/>
        <a:p>
          <a:r>
            <a:rPr lang="en-US" sz="1800" dirty="0" smtClean="0">
              <a:solidFill>
                <a:schemeClr val="accent1">
                  <a:lumMod val="75000"/>
                </a:schemeClr>
              </a:solidFill>
              <a:latin typeface="Perpetua" pitchFamily="18" charset="0"/>
            </a:rPr>
            <a:t>Catalog Authoring</a:t>
          </a:r>
        </a:p>
      </dgm:t>
    </dgm:pt>
    <dgm:pt modelId="{326E0295-4D43-4192-A8FB-3166BA574695}" type="parTrans" cxnId="{95C9C496-19DE-4B08-B5A8-828F3E87885D}">
      <dgm:prSet/>
      <dgm:spPr/>
    </dgm:pt>
    <dgm:pt modelId="{A3D91F3E-AE19-4A9B-A092-86AE0988E55F}" type="sibTrans" cxnId="{95C9C496-19DE-4B08-B5A8-828F3E87885D}">
      <dgm:prSet/>
      <dgm:spPr/>
    </dgm:pt>
    <dgm:pt modelId="{1B93740A-616C-45EF-8037-12554ADD2F14}" type="pres">
      <dgm:prSet presAssocID="{E50F348C-6D4E-4550-A49C-7D5B270ACDFE}" presName="linear" presStyleCnt="0">
        <dgm:presLayoutVars>
          <dgm:dir/>
          <dgm:animLvl val="lvl"/>
          <dgm:resizeHandles val="exact"/>
        </dgm:presLayoutVars>
      </dgm:prSet>
      <dgm:spPr/>
      <dgm:t>
        <a:bodyPr/>
        <a:lstStyle/>
        <a:p>
          <a:endParaRPr lang="en-US"/>
        </a:p>
      </dgm:t>
    </dgm:pt>
    <dgm:pt modelId="{1A9DA53A-6640-4415-BDFE-7A4AB7EFE429}" type="pres">
      <dgm:prSet presAssocID="{624C949A-09F4-4884-8377-D17919AACA40}" presName="parentLin" presStyleCnt="0"/>
      <dgm:spPr/>
    </dgm:pt>
    <dgm:pt modelId="{C870B380-2FB1-4D73-BA1A-A99FDD6ED49F}" type="pres">
      <dgm:prSet presAssocID="{624C949A-09F4-4884-8377-D17919AACA40}" presName="parentLeftMargin" presStyleLbl="node1" presStyleIdx="0" presStyleCnt="10"/>
      <dgm:spPr/>
      <dgm:t>
        <a:bodyPr/>
        <a:lstStyle/>
        <a:p>
          <a:endParaRPr lang="en-US"/>
        </a:p>
      </dgm:t>
    </dgm:pt>
    <dgm:pt modelId="{F6FF91E8-966D-4F3B-984D-92CDB9AA3DFD}" type="pres">
      <dgm:prSet presAssocID="{624C949A-09F4-4884-8377-D17919AACA40}" presName="parentText" presStyleLbl="node1" presStyleIdx="0" presStyleCnt="10">
        <dgm:presLayoutVars>
          <dgm:chMax val="0"/>
          <dgm:bulletEnabled val="1"/>
        </dgm:presLayoutVars>
      </dgm:prSet>
      <dgm:spPr/>
      <dgm:t>
        <a:bodyPr/>
        <a:lstStyle/>
        <a:p>
          <a:endParaRPr lang="en-US"/>
        </a:p>
      </dgm:t>
    </dgm:pt>
    <dgm:pt modelId="{9B4FB36B-9934-405F-9E9C-68B925EDE5BD}" type="pres">
      <dgm:prSet presAssocID="{624C949A-09F4-4884-8377-D17919AACA40}" presName="negativeSpace" presStyleCnt="0"/>
      <dgm:spPr/>
    </dgm:pt>
    <dgm:pt modelId="{34B5552D-E4AE-4A11-A38B-A12ED7046CFD}" type="pres">
      <dgm:prSet presAssocID="{624C949A-09F4-4884-8377-D17919AACA40}" presName="childText" presStyleLbl="conFgAcc1" presStyleIdx="0" presStyleCnt="10">
        <dgm:presLayoutVars>
          <dgm:bulletEnabled val="1"/>
        </dgm:presLayoutVars>
      </dgm:prSet>
      <dgm:spPr/>
    </dgm:pt>
    <dgm:pt modelId="{38138E4E-FE61-4DBE-A30D-1164C4E3A250}" type="pres">
      <dgm:prSet presAssocID="{B2910A22-604D-41A2-B8D0-66817DC2F4D3}" presName="spaceBetweenRectangles" presStyleCnt="0"/>
      <dgm:spPr/>
    </dgm:pt>
    <dgm:pt modelId="{ADCB1F80-DB0B-403B-AFB2-9DE04EA860F5}" type="pres">
      <dgm:prSet presAssocID="{7A083730-DBBD-46C9-95B9-250C3ECB1B47}" presName="parentLin" presStyleCnt="0"/>
      <dgm:spPr/>
    </dgm:pt>
    <dgm:pt modelId="{C1151888-1855-4339-A18A-F4F98A053DBA}" type="pres">
      <dgm:prSet presAssocID="{7A083730-DBBD-46C9-95B9-250C3ECB1B47}" presName="parentLeftMargin" presStyleLbl="node1" presStyleIdx="0" presStyleCnt="10"/>
      <dgm:spPr/>
      <dgm:t>
        <a:bodyPr/>
        <a:lstStyle/>
        <a:p>
          <a:endParaRPr lang="en-US"/>
        </a:p>
      </dgm:t>
    </dgm:pt>
    <dgm:pt modelId="{D7815AC3-50EA-40B6-80FB-C2F2D9C9D9BA}" type="pres">
      <dgm:prSet presAssocID="{7A083730-DBBD-46C9-95B9-250C3ECB1B47}" presName="parentText" presStyleLbl="node1" presStyleIdx="1" presStyleCnt="10">
        <dgm:presLayoutVars>
          <dgm:chMax val="0"/>
          <dgm:bulletEnabled val="1"/>
        </dgm:presLayoutVars>
      </dgm:prSet>
      <dgm:spPr/>
      <dgm:t>
        <a:bodyPr/>
        <a:lstStyle/>
        <a:p>
          <a:endParaRPr lang="en-US"/>
        </a:p>
      </dgm:t>
    </dgm:pt>
    <dgm:pt modelId="{A8F477C6-4325-495C-AD96-D111254CC28F}" type="pres">
      <dgm:prSet presAssocID="{7A083730-DBBD-46C9-95B9-250C3ECB1B47}" presName="negativeSpace" presStyleCnt="0"/>
      <dgm:spPr/>
    </dgm:pt>
    <dgm:pt modelId="{155F5B29-E2EF-4761-822D-E4D898729DB8}" type="pres">
      <dgm:prSet presAssocID="{7A083730-DBBD-46C9-95B9-250C3ECB1B47}" presName="childText" presStyleLbl="conFgAcc1" presStyleIdx="1" presStyleCnt="10">
        <dgm:presLayoutVars>
          <dgm:bulletEnabled val="1"/>
        </dgm:presLayoutVars>
      </dgm:prSet>
      <dgm:spPr/>
    </dgm:pt>
    <dgm:pt modelId="{8CC72C92-2D5F-4127-9792-3667DD57091B}" type="pres">
      <dgm:prSet presAssocID="{CFFCA547-FD0B-4302-91B5-17E1F97B29C7}" presName="spaceBetweenRectangles" presStyleCnt="0"/>
      <dgm:spPr/>
    </dgm:pt>
    <dgm:pt modelId="{E40FDE56-165C-4AB1-989E-03D23DA8E9D5}" type="pres">
      <dgm:prSet presAssocID="{41608F26-F518-4C49-A6E9-9A896ACCF2F5}" presName="parentLin" presStyleCnt="0"/>
      <dgm:spPr/>
    </dgm:pt>
    <dgm:pt modelId="{5E588A1F-0518-42B8-9312-D8E6B986BBE5}" type="pres">
      <dgm:prSet presAssocID="{41608F26-F518-4C49-A6E9-9A896ACCF2F5}" presName="parentLeftMargin" presStyleLbl="node1" presStyleIdx="1" presStyleCnt="10"/>
      <dgm:spPr/>
      <dgm:t>
        <a:bodyPr/>
        <a:lstStyle/>
        <a:p>
          <a:endParaRPr lang="en-US"/>
        </a:p>
      </dgm:t>
    </dgm:pt>
    <dgm:pt modelId="{4A193531-320F-47C7-BF49-9C9EA1D92FED}" type="pres">
      <dgm:prSet presAssocID="{41608F26-F518-4C49-A6E9-9A896ACCF2F5}" presName="parentText" presStyleLbl="node1" presStyleIdx="2" presStyleCnt="10">
        <dgm:presLayoutVars>
          <dgm:chMax val="0"/>
          <dgm:bulletEnabled val="1"/>
        </dgm:presLayoutVars>
      </dgm:prSet>
      <dgm:spPr/>
      <dgm:t>
        <a:bodyPr/>
        <a:lstStyle/>
        <a:p>
          <a:endParaRPr lang="en-US"/>
        </a:p>
      </dgm:t>
    </dgm:pt>
    <dgm:pt modelId="{63664878-F983-48C0-9FF3-828781C9807D}" type="pres">
      <dgm:prSet presAssocID="{41608F26-F518-4C49-A6E9-9A896ACCF2F5}" presName="negativeSpace" presStyleCnt="0"/>
      <dgm:spPr/>
    </dgm:pt>
    <dgm:pt modelId="{33D80513-CEC1-4C0E-B4E6-70A3879828D4}" type="pres">
      <dgm:prSet presAssocID="{41608F26-F518-4C49-A6E9-9A896ACCF2F5}" presName="childText" presStyleLbl="conFgAcc1" presStyleIdx="2" presStyleCnt="10">
        <dgm:presLayoutVars>
          <dgm:bulletEnabled val="1"/>
        </dgm:presLayoutVars>
      </dgm:prSet>
      <dgm:spPr/>
    </dgm:pt>
    <dgm:pt modelId="{5B6414D7-7970-467C-AA9B-75CA3E510A58}" type="pres">
      <dgm:prSet presAssocID="{6C11D2A3-BA60-4016-B8E1-D1A62E43BFA8}" presName="spaceBetweenRectangles" presStyleCnt="0"/>
      <dgm:spPr/>
    </dgm:pt>
    <dgm:pt modelId="{9045C3A0-2752-436B-974C-C8537F0BF721}" type="pres">
      <dgm:prSet presAssocID="{939E22A0-4F02-41A0-A454-929758B69287}" presName="parentLin" presStyleCnt="0"/>
      <dgm:spPr/>
    </dgm:pt>
    <dgm:pt modelId="{09545205-091F-48CC-8276-C4C918E55285}" type="pres">
      <dgm:prSet presAssocID="{939E22A0-4F02-41A0-A454-929758B69287}" presName="parentLeftMargin" presStyleLbl="node1" presStyleIdx="2" presStyleCnt="10"/>
      <dgm:spPr/>
      <dgm:t>
        <a:bodyPr/>
        <a:lstStyle/>
        <a:p>
          <a:endParaRPr lang="en-US"/>
        </a:p>
      </dgm:t>
    </dgm:pt>
    <dgm:pt modelId="{B248B52A-9867-4F3E-A320-AAE831136E4A}" type="pres">
      <dgm:prSet presAssocID="{939E22A0-4F02-41A0-A454-929758B69287}" presName="parentText" presStyleLbl="node1" presStyleIdx="3" presStyleCnt="10">
        <dgm:presLayoutVars>
          <dgm:chMax val="0"/>
          <dgm:bulletEnabled val="1"/>
        </dgm:presLayoutVars>
      </dgm:prSet>
      <dgm:spPr/>
      <dgm:t>
        <a:bodyPr/>
        <a:lstStyle/>
        <a:p>
          <a:endParaRPr lang="en-US"/>
        </a:p>
      </dgm:t>
    </dgm:pt>
    <dgm:pt modelId="{208FE957-BD37-4BA0-BAB5-891C9413CCF6}" type="pres">
      <dgm:prSet presAssocID="{939E22A0-4F02-41A0-A454-929758B69287}" presName="negativeSpace" presStyleCnt="0"/>
      <dgm:spPr/>
    </dgm:pt>
    <dgm:pt modelId="{9891B709-16C0-40FF-9274-D580E1F129B2}" type="pres">
      <dgm:prSet presAssocID="{939E22A0-4F02-41A0-A454-929758B69287}" presName="childText" presStyleLbl="conFgAcc1" presStyleIdx="3" presStyleCnt="10">
        <dgm:presLayoutVars>
          <dgm:bulletEnabled val="1"/>
        </dgm:presLayoutVars>
      </dgm:prSet>
      <dgm:spPr/>
    </dgm:pt>
    <dgm:pt modelId="{21E970E4-371A-42FA-9C30-3E2600CF3E1A}" type="pres">
      <dgm:prSet presAssocID="{D5BC34B9-DFAE-44D2-8A01-46904AF95A9C}" presName="spaceBetweenRectangles" presStyleCnt="0"/>
      <dgm:spPr/>
    </dgm:pt>
    <dgm:pt modelId="{1EA2100B-3A84-4727-9CA4-983FC57A4225}" type="pres">
      <dgm:prSet presAssocID="{6B33BBAA-C166-4F6A-90A3-A2DE1DE91C2F}" presName="parentLin" presStyleCnt="0"/>
      <dgm:spPr/>
    </dgm:pt>
    <dgm:pt modelId="{A2853E4C-66BF-432F-9823-E742E8DD39B9}" type="pres">
      <dgm:prSet presAssocID="{6B33BBAA-C166-4F6A-90A3-A2DE1DE91C2F}" presName="parentLeftMargin" presStyleLbl="node1" presStyleIdx="3" presStyleCnt="10"/>
      <dgm:spPr/>
      <dgm:t>
        <a:bodyPr/>
        <a:lstStyle/>
        <a:p>
          <a:endParaRPr lang="en-US"/>
        </a:p>
      </dgm:t>
    </dgm:pt>
    <dgm:pt modelId="{627706F7-1DF6-4537-B1EF-1E5D1A5C4D7F}" type="pres">
      <dgm:prSet presAssocID="{6B33BBAA-C166-4F6A-90A3-A2DE1DE91C2F}" presName="parentText" presStyleLbl="node1" presStyleIdx="4" presStyleCnt="10">
        <dgm:presLayoutVars>
          <dgm:chMax val="0"/>
          <dgm:bulletEnabled val="1"/>
        </dgm:presLayoutVars>
      </dgm:prSet>
      <dgm:spPr/>
      <dgm:t>
        <a:bodyPr/>
        <a:lstStyle/>
        <a:p>
          <a:endParaRPr lang="en-US"/>
        </a:p>
      </dgm:t>
    </dgm:pt>
    <dgm:pt modelId="{8A35E8F1-7C4D-4DD7-9F8A-E97B2C5F9D68}" type="pres">
      <dgm:prSet presAssocID="{6B33BBAA-C166-4F6A-90A3-A2DE1DE91C2F}" presName="negativeSpace" presStyleCnt="0"/>
      <dgm:spPr/>
    </dgm:pt>
    <dgm:pt modelId="{F7D98D13-F542-4423-86C1-B87AF03753AA}" type="pres">
      <dgm:prSet presAssocID="{6B33BBAA-C166-4F6A-90A3-A2DE1DE91C2F}" presName="childText" presStyleLbl="conFgAcc1" presStyleIdx="4" presStyleCnt="10">
        <dgm:presLayoutVars>
          <dgm:bulletEnabled val="1"/>
        </dgm:presLayoutVars>
      </dgm:prSet>
      <dgm:spPr/>
    </dgm:pt>
    <dgm:pt modelId="{E614874C-9013-49D8-942D-EF2112385A50}" type="pres">
      <dgm:prSet presAssocID="{BE5AEC90-8BD7-4ED9-B03D-B65E6C8CEC2F}" presName="spaceBetweenRectangles" presStyleCnt="0"/>
      <dgm:spPr/>
    </dgm:pt>
    <dgm:pt modelId="{EF430DEE-0209-4AC9-A634-7A5C89D54649}" type="pres">
      <dgm:prSet presAssocID="{234D3050-BE68-46B6-9E12-66C827048313}" presName="parentLin" presStyleCnt="0"/>
      <dgm:spPr/>
    </dgm:pt>
    <dgm:pt modelId="{F827436F-F571-4958-9C69-192170947201}" type="pres">
      <dgm:prSet presAssocID="{234D3050-BE68-46B6-9E12-66C827048313}" presName="parentLeftMargin" presStyleLbl="node1" presStyleIdx="4" presStyleCnt="10"/>
      <dgm:spPr/>
      <dgm:t>
        <a:bodyPr/>
        <a:lstStyle/>
        <a:p>
          <a:endParaRPr lang="en-US"/>
        </a:p>
      </dgm:t>
    </dgm:pt>
    <dgm:pt modelId="{40CFB070-0A76-4369-B05C-525B7EE3A519}" type="pres">
      <dgm:prSet presAssocID="{234D3050-BE68-46B6-9E12-66C827048313}" presName="parentText" presStyleLbl="node1" presStyleIdx="5" presStyleCnt="10">
        <dgm:presLayoutVars>
          <dgm:chMax val="0"/>
          <dgm:bulletEnabled val="1"/>
        </dgm:presLayoutVars>
      </dgm:prSet>
      <dgm:spPr/>
      <dgm:t>
        <a:bodyPr/>
        <a:lstStyle/>
        <a:p>
          <a:endParaRPr lang="en-US"/>
        </a:p>
      </dgm:t>
    </dgm:pt>
    <dgm:pt modelId="{1391B897-04B6-4E03-B55E-C4D5BB2A1D97}" type="pres">
      <dgm:prSet presAssocID="{234D3050-BE68-46B6-9E12-66C827048313}" presName="negativeSpace" presStyleCnt="0"/>
      <dgm:spPr/>
    </dgm:pt>
    <dgm:pt modelId="{66D45E8C-050D-44A9-BB2D-F8282E944A01}" type="pres">
      <dgm:prSet presAssocID="{234D3050-BE68-46B6-9E12-66C827048313}" presName="childText" presStyleLbl="conFgAcc1" presStyleIdx="5" presStyleCnt="10">
        <dgm:presLayoutVars>
          <dgm:bulletEnabled val="1"/>
        </dgm:presLayoutVars>
      </dgm:prSet>
      <dgm:spPr/>
    </dgm:pt>
    <dgm:pt modelId="{CE896A19-3A61-4223-8FD7-7637A9C7592C}" type="pres">
      <dgm:prSet presAssocID="{F71802DC-4B25-47A3-A771-E53AF5AE0C19}" presName="spaceBetweenRectangles" presStyleCnt="0"/>
      <dgm:spPr/>
    </dgm:pt>
    <dgm:pt modelId="{F5BFBF00-0467-43C6-A69D-40D20BF4413F}" type="pres">
      <dgm:prSet presAssocID="{7A7AF042-5822-4D36-896C-EF622696AF50}" presName="parentLin" presStyleCnt="0"/>
      <dgm:spPr/>
    </dgm:pt>
    <dgm:pt modelId="{797711C8-F3CE-455B-93C3-A3DCEC01C564}" type="pres">
      <dgm:prSet presAssocID="{7A7AF042-5822-4D36-896C-EF622696AF50}" presName="parentLeftMargin" presStyleLbl="node1" presStyleIdx="5" presStyleCnt="10"/>
      <dgm:spPr/>
      <dgm:t>
        <a:bodyPr/>
        <a:lstStyle/>
        <a:p>
          <a:endParaRPr lang="en-US"/>
        </a:p>
      </dgm:t>
    </dgm:pt>
    <dgm:pt modelId="{A42CDE11-53DD-44F9-ACEB-0BB452A9B3F1}" type="pres">
      <dgm:prSet presAssocID="{7A7AF042-5822-4D36-896C-EF622696AF50}" presName="parentText" presStyleLbl="node1" presStyleIdx="6" presStyleCnt="10">
        <dgm:presLayoutVars>
          <dgm:chMax val="0"/>
          <dgm:bulletEnabled val="1"/>
        </dgm:presLayoutVars>
      </dgm:prSet>
      <dgm:spPr/>
      <dgm:t>
        <a:bodyPr/>
        <a:lstStyle/>
        <a:p>
          <a:endParaRPr lang="en-US"/>
        </a:p>
      </dgm:t>
    </dgm:pt>
    <dgm:pt modelId="{FB3E7A1B-8811-4D22-97AB-0D0349426B64}" type="pres">
      <dgm:prSet presAssocID="{7A7AF042-5822-4D36-896C-EF622696AF50}" presName="negativeSpace" presStyleCnt="0"/>
      <dgm:spPr/>
    </dgm:pt>
    <dgm:pt modelId="{2F92D003-25B0-441E-9B47-86A3E9BBA1C5}" type="pres">
      <dgm:prSet presAssocID="{7A7AF042-5822-4D36-896C-EF622696AF50}" presName="childText" presStyleLbl="conFgAcc1" presStyleIdx="6" presStyleCnt="10">
        <dgm:presLayoutVars>
          <dgm:bulletEnabled val="1"/>
        </dgm:presLayoutVars>
      </dgm:prSet>
      <dgm:spPr/>
    </dgm:pt>
    <dgm:pt modelId="{F74C1AD6-A6BF-4587-86F0-DB5F84968F5B}" type="pres">
      <dgm:prSet presAssocID="{7CEE1776-E14F-49B9-B2CE-7576FDB9BD8D}" presName="spaceBetweenRectangles" presStyleCnt="0"/>
      <dgm:spPr/>
    </dgm:pt>
    <dgm:pt modelId="{0084FD0C-3A92-439C-8901-EC99EE6BADFB}" type="pres">
      <dgm:prSet presAssocID="{FED6A011-2490-4843-9F60-944A4C663416}" presName="parentLin" presStyleCnt="0"/>
      <dgm:spPr/>
    </dgm:pt>
    <dgm:pt modelId="{EE8AF3D8-7893-421E-8490-C1470AFE201B}" type="pres">
      <dgm:prSet presAssocID="{FED6A011-2490-4843-9F60-944A4C663416}" presName="parentLeftMargin" presStyleLbl="node1" presStyleIdx="6" presStyleCnt="10"/>
      <dgm:spPr/>
      <dgm:t>
        <a:bodyPr/>
        <a:lstStyle/>
        <a:p>
          <a:endParaRPr lang="en-US"/>
        </a:p>
      </dgm:t>
    </dgm:pt>
    <dgm:pt modelId="{BF8F5CDD-F640-47D6-A981-304A5FC237F3}" type="pres">
      <dgm:prSet presAssocID="{FED6A011-2490-4843-9F60-944A4C663416}" presName="parentText" presStyleLbl="node1" presStyleIdx="7" presStyleCnt="10">
        <dgm:presLayoutVars>
          <dgm:chMax val="0"/>
          <dgm:bulletEnabled val="1"/>
        </dgm:presLayoutVars>
      </dgm:prSet>
      <dgm:spPr/>
      <dgm:t>
        <a:bodyPr/>
        <a:lstStyle/>
        <a:p>
          <a:endParaRPr lang="en-US"/>
        </a:p>
      </dgm:t>
    </dgm:pt>
    <dgm:pt modelId="{4916BAC1-FFD8-4D80-BB9B-9111DF0422BB}" type="pres">
      <dgm:prSet presAssocID="{FED6A011-2490-4843-9F60-944A4C663416}" presName="negativeSpace" presStyleCnt="0"/>
      <dgm:spPr/>
    </dgm:pt>
    <dgm:pt modelId="{B34EC02A-20B5-4BA5-9AA0-B3A2241B25A8}" type="pres">
      <dgm:prSet presAssocID="{FED6A011-2490-4843-9F60-944A4C663416}" presName="childText" presStyleLbl="conFgAcc1" presStyleIdx="7" presStyleCnt="10">
        <dgm:presLayoutVars>
          <dgm:bulletEnabled val="1"/>
        </dgm:presLayoutVars>
      </dgm:prSet>
      <dgm:spPr/>
    </dgm:pt>
    <dgm:pt modelId="{3707B13E-9F84-43A5-BF1B-01D2B2988C1F}" type="pres">
      <dgm:prSet presAssocID="{D1EA47EC-DD60-40F8-A18E-5763B111B711}" presName="spaceBetweenRectangles" presStyleCnt="0"/>
      <dgm:spPr/>
    </dgm:pt>
    <dgm:pt modelId="{5278C7C7-BAE0-40EA-9FBD-E06B4B681407}" type="pres">
      <dgm:prSet presAssocID="{BDB8E2C3-4F06-4AD6-90AA-1CF2DF5CC5C5}" presName="parentLin" presStyleCnt="0"/>
      <dgm:spPr/>
    </dgm:pt>
    <dgm:pt modelId="{478B6217-1A02-4397-B2B4-7A0768C88E52}" type="pres">
      <dgm:prSet presAssocID="{BDB8E2C3-4F06-4AD6-90AA-1CF2DF5CC5C5}" presName="parentLeftMargin" presStyleLbl="node1" presStyleIdx="7" presStyleCnt="10"/>
      <dgm:spPr/>
      <dgm:t>
        <a:bodyPr/>
        <a:lstStyle/>
        <a:p>
          <a:endParaRPr lang="en-US"/>
        </a:p>
      </dgm:t>
    </dgm:pt>
    <dgm:pt modelId="{73D674C9-1473-4E90-B1FD-B54BD43BE73F}" type="pres">
      <dgm:prSet presAssocID="{BDB8E2C3-4F06-4AD6-90AA-1CF2DF5CC5C5}" presName="parentText" presStyleLbl="node1" presStyleIdx="8" presStyleCnt="10">
        <dgm:presLayoutVars>
          <dgm:chMax val="0"/>
          <dgm:bulletEnabled val="1"/>
        </dgm:presLayoutVars>
      </dgm:prSet>
      <dgm:spPr/>
      <dgm:t>
        <a:bodyPr/>
        <a:lstStyle/>
        <a:p>
          <a:endParaRPr lang="en-US"/>
        </a:p>
      </dgm:t>
    </dgm:pt>
    <dgm:pt modelId="{47B16F3F-C0A4-4929-A15E-DD058045665A}" type="pres">
      <dgm:prSet presAssocID="{BDB8E2C3-4F06-4AD6-90AA-1CF2DF5CC5C5}" presName="negativeSpace" presStyleCnt="0"/>
      <dgm:spPr/>
    </dgm:pt>
    <dgm:pt modelId="{446070B3-366C-42A7-8899-7E6350065068}" type="pres">
      <dgm:prSet presAssocID="{BDB8E2C3-4F06-4AD6-90AA-1CF2DF5CC5C5}" presName="childText" presStyleLbl="conFgAcc1" presStyleIdx="8" presStyleCnt="10">
        <dgm:presLayoutVars>
          <dgm:bulletEnabled val="1"/>
        </dgm:presLayoutVars>
      </dgm:prSet>
      <dgm:spPr/>
    </dgm:pt>
    <dgm:pt modelId="{66339DF9-7713-4858-B66F-DFCC4E046433}" type="pres">
      <dgm:prSet presAssocID="{A3D91F3E-AE19-4A9B-A092-86AE0988E55F}" presName="spaceBetweenRectangles" presStyleCnt="0"/>
      <dgm:spPr/>
    </dgm:pt>
    <dgm:pt modelId="{8DDE64BE-8B0B-4D41-9361-BE7B85BCE104}" type="pres">
      <dgm:prSet presAssocID="{23E2FD33-B011-474A-A3E9-38907CB3CA2A}" presName="parentLin" presStyleCnt="0"/>
      <dgm:spPr/>
    </dgm:pt>
    <dgm:pt modelId="{177B6355-1FBD-4D30-91B4-BC647E9358B5}" type="pres">
      <dgm:prSet presAssocID="{23E2FD33-B011-474A-A3E9-38907CB3CA2A}" presName="parentLeftMargin" presStyleLbl="node1" presStyleIdx="8" presStyleCnt="10"/>
      <dgm:spPr/>
      <dgm:t>
        <a:bodyPr/>
        <a:lstStyle/>
        <a:p>
          <a:endParaRPr lang="en-US"/>
        </a:p>
      </dgm:t>
    </dgm:pt>
    <dgm:pt modelId="{03D087D2-ED84-4DC0-8A02-25641718C268}" type="pres">
      <dgm:prSet presAssocID="{23E2FD33-B011-474A-A3E9-38907CB3CA2A}" presName="parentText" presStyleLbl="node1" presStyleIdx="9" presStyleCnt="10">
        <dgm:presLayoutVars>
          <dgm:chMax val="0"/>
          <dgm:bulletEnabled val="1"/>
        </dgm:presLayoutVars>
      </dgm:prSet>
      <dgm:spPr/>
      <dgm:t>
        <a:bodyPr/>
        <a:lstStyle/>
        <a:p>
          <a:endParaRPr lang="en-US"/>
        </a:p>
      </dgm:t>
    </dgm:pt>
    <dgm:pt modelId="{38F07EAC-65E4-4376-B58F-E62B1C3054E7}" type="pres">
      <dgm:prSet presAssocID="{23E2FD33-B011-474A-A3E9-38907CB3CA2A}" presName="negativeSpace" presStyleCnt="0"/>
      <dgm:spPr/>
    </dgm:pt>
    <dgm:pt modelId="{8F622D84-8257-434D-9204-3255C1B0309E}" type="pres">
      <dgm:prSet presAssocID="{23E2FD33-B011-474A-A3E9-38907CB3CA2A}" presName="childText" presStyleLbl="conFgAcc1" presStyleIdx="9" presStyleCnt="10">
        <dgm:presLayoutVars>
          <dgm:bulletEnabled val="1"/>
        </dgm:presLayoutVars>
      </dgm:prSet>
      <dgm:spPr/>
    </dgm:pt>
  </dgm:ptLst>
  <dgm:cxnLst>
    <dgm:cxn modelId="{23EA9DAE-1FD9-4969-AF14-BD1004F47318}" type="presOf" srcId="{BDB8E2C3-4F06-4AD6-90AA-1CF2DF5CC5C5}" destId="{73D674C9-1473-4E90-B1FD-B54BD43BE73F}" srcOrd="1" destOrd="0" presId="urn:microsoft.com/office/officeart/2005/8/layout/list1"/>
    <dgm:cxn modelId="{3DE2AA64-69D7-453E-94C4-F7DE02358410}" type="presOf" srcId="{234D3050-BE68-46B6-9E12-66C827048313}" destId="{40CFB070-0A76-4369-B05C-525B7EE3A519}" srcOrd="1" destOrd="0" presId="urn:microsoft.com/office/officeart/2005/8/layout/list1"/>
    <dgm:cxn modelId="{995BD4BD-B2BC-4E33-B886-152A4412416E}" type="presOf" srcId="{FED6A011-2490-4843-9F60-944A4C663416}" destId="{BF8F5CDD-F640-47D6-A981-304A5FC237F3}" srcOrd="1" destOrd="0" presId="urn:microsoft.com/office/officeart/2005/8/layout/list1"/>
    <dgm:cxn modelId="{6366B7C8-DB06-45E9-9318-80678C2B9D4E}" type="presOf" srcId="{6B33BBAA-C166-4F6A-90A3-A2DE1DE91C2F}" destId="{627706F7-1DF6-4537-B1EF-1E5D1A5C4D7F}" srcOrd="1" destOrd="0" presId="urn:microsoft.com/office/officeart/2005/8/layout/list1"/>
    <dgm:cxn modelId="{F0FABD8D-46F6-49A5-8F89-CA8817633464}" srcId="{E50F348C-6D4E-4550-A49C-7D5B270ACDFE}" destId="{23E2FD33-B011-474A-A3E9-38907CB3CA2A}" srcOrd="9" destOrd="0" parTransId="{66D06E02-97F3-4C12-9E9B-E8EFE11616D9}" sibTransId="{46015722-DDB6-4285-8153-25B3E0BFB4C8}"/>
    <dgm:cxn modelId="{95C9C496-19DE-4B08-B5A8-828F3E87885D}" srcId="{E50F348C-6D4E-4550-A49C-7D5B270ACDFE}" destId="{BDB8E2C3-4F06-4AD6-90AA-1CF2DF5CC5C5}" srcOrd="8" destOrd="0" parTransId="{326E0295-4D43-4192-A8FB-3166BA574695}" sibTransId="{A3D91F3E-AE19-4A9B-A092-86AE0988E55F}"/>
    <dgm:cxn modelId="{18A91EEB-2E61-4B8E-9638-27F4A94C77B7}" srcId="{E50F348C-6D4E-4550-A49C-7D5B270ACDFE}" destId="{939E22A0-4F02-41A0-A454-929758B69287}" srcOrd="3" destOrd="0" parTransId="{54A9CB90-25A2-431E-A025-190A0C3F3DBB}" sibTransId="{D5BC34B9-DFAE-44D2-8A01-46904AF95A9C}"/>
    <dgm:cxn modelId="{744A87AB-1751-4110-91F5-F593C89D73B3}" srcId="{E50F348C-6D4E-4550-A49C-7D5B270ACDFE}" destId="{41608F26-F518-4C49-A6E9-9A896ACCF2F5}" srcOrd="2" destOrd="0" parTransId="{E08A1B49-1B9A-45ED-B8C5-B04F95CE253A}" sibTransId="{6C11D2A3-BA60-4016-B8E1-D1A62E43BFA8}"/>
    <dgm:cxn modelId="{1DE20EB7-8C54-4064-9556-E52FA28E8579}" type="presOf" srcId="{7A083730-DBBD-46C9-95B9-250C3ECB1B47}" destId="{C1151888-1855-4339-A18A-F4F98A053DBA}" srcOrd="0" destOrd="0" presId="urn:microsoft.com/office/officeart/2005/8/layout/list1"/>
    <dgm:cxn modelId="{00231115-2D7E-48A3-BFA8-00096263F63C}" srcId="{E50F348C-6D4E-4550-A49C-7D5B270ACDFE}" destId="{624C949A-09F4-4884-8377-D17919AACA40}" srcOrd="0" destOrd="0" parTransId="{DA8D508F-C8B4-4847-9702-009571D61A8A}" sibTransId="{B2910A22-604D-41A2-B8D0-66817DC2F4D3}"/>
    <dgm:cxn modelId="{4F64F887-8B4F-4C8C-913B-8372E60CC09B}" type="presOf" srcId="{234D3050-BE68-46B6-9E12-66C827048313}" destId="{F827436F-F571-4958-9C69-192170947201}" srcOrd="0" destOrd="0" presId="urn:microsoft.com/office/officeart/2005/8/layout/list1"/>
    <dgm:cxn modelId="{BE8CB9DC-C74A-494B-A597-4A7B6E107F8A}" type="presOf" srcId="{FED6A011-2490-4843-9F60-944A4C663416}" destId="{EE8AF3D8-7893-421E-8490-C1470AFE201B}" srcOrd="0" destOrd="0" presId="urn:microsoft.com/office/officeart/2005/8/layout/list1"/>
    <dgm:cxn modelId="{53E6C98A-28A7-4AE5-9255-7F412565D1F9}" type="presOf" srcId="{7A7AF042-5822-4D36-896C-EF622696AF50}" destId="{797711C8-F3CE-455B-93C3-A3DCEC01C564}" srcOrd="0" destOrd="0" presId="urn:microsoft.com/office/officeart/2005/8/layout/list1"/>
    <dgm:cxn modelId="{5E4AA1AC-B37C-45EA-9B79-0819E4AC6973}" type="presOf" srcId="{7A7AF042-5822-4D36-896C-EF622696AF50}" destId="{A42CDE11-53DD-44F9-ACEB-0BB452A9B3F1}" srcOrd="1" destOrd="0" presId="urn:microsoft.com/office/officeart/2005/8/layout/list1"/>
    <dgm:cxn modelId="{60EF851A-5ABA-4703-A3F1-EAB8A88DE009}" type="presOf" srcId="{624C949A-09F4-4884-8377-D17919AACA40}" destId="{C870B380-2FB1-4D73-BA1A-A99FDD6ED49F}" srcOrd="0" destOrd="0" presId="urn:microsoft.com/office/officeart/2005/8/layout/list1"/>
    <dgm:cxn modelId="{3F20D470-9CAB-4057-9673-03EB25E6878D}" type="presOf" srcId="{23E2FD33-B011-474A-A3E9-38907CB3CA2A}" destId="{177B6355-1FBD-4D30-91B4-BC647E9358B5}" srcOrd="0" destOrd="0" presId="urn:microsoft.com/office/officeart/2005/8/layout/list1"/>
    <dgm:cxn modelId="{ECC37558-2A9E-4FE5-9E4A-9A1613C454B7}" type="presOf" srcId="{939E22A0-4F02-41A0-A454-929758B69287}" destId="{B248B52A-9867-4F3E-A320-AAE831136E4A}" srcOrd="1" destOrd="0" presId="urn:microsoft.com/office/officeart/2005/8/layout/list1"/>
    <dgm:cxn modelId="{902644A3-D669-46A9-9787-9F02E2CC7E6F}" srcId="{E50F348C-6D4E-4550-A49C-7D5B270ACDFE}" destId="{6B33BBAA-C166-4F6A-90A3-A2DE1DE91C2F}" srcOrd="4" destOrd="0" parTransId="{FEB32589-385A-4134-BE96-4809D5FD0CAF}" sibTransId="{BE5AEC90-8BD7-4ED9-B03D-B65E6C8CEC2F}"/>
    <dgm:cxn modelId="{D7C9014C-5331-4EA5-ABD0-3D74DEE59712}" type="presOf" srcId="{23E2FD33-B011-474A-A3E9-38907CB3CA2A}" destId="{03D087D2-ED84-4DC0-8A02-25641718C268}" srcOrd="1" destOrd="0" presId="urn:microsoft.com/office/officeart/2005/8/layout/list1"/>
    <dgm:cxn modelId="{1894D56A-DAD9-4309-9ABE-B92748014FCE}" type="presOf" srcId="{41608F26-F518-4C49-A6E9-9A896ACCF2F5}" destId="{4A193531-320F-47C7-BF49-9C9EA1D92FED}" srcOrd="1" destOrd="0" presId="urn:microsoft.com/office/officeart/2005/8/layout/list1"/>
    <dgm:cxn modelId="{E2FCC2C3-5E13-49B5-A39A-4DF4DE5B7C2C}" srcId="{E50F348C-6D4E-4550-A49C-7D5B270ACDFE}" destId="{234D3050-BE68-46B6-9E12-66C827048313}" srcOrd="5" destOrd="0" parTransId="{B447E1E7-86E6-4EC8-83DD-54E8984DF2A9}" sibTransId="{F71802DC-4B25-47A3-A771-E53AF5AE0C19}"/>
    <dgm:cxn modelId="{D6E6E6B0-755C-42EC-A794-FCFF995C5591}" srcId="{E50F348C-6D4E-4550-A49C-7D5B270ACDFE}" destId="{FED6A011-2490-4843-9F60-944A4C663416}" srcOrd="7" destOrd="0" parTransId="{F8E8030F-5978-40F1-9D14-7295877EBA1B}" sibTransId="{D1EA47EC-DD60-40F8-A18E-5763B111B711}"/>
    <dgm:cxn modelId="{A64C6F0A-54BA-4B6B-9C80-14941F6670AD}" type="presOf" srcId="{624C949A-09F4-4884-8377-D17919AACA40}" destId="{F6FF91E8-966D-4F3B-984D-92CDB9AA3DFD}" srcOrd="1" destOrd="0" presId="urn:microsoft.com/office/officeart/2005/8/layout/list1"/>
    <dgm:cxn modelId="{630DECF8-F3BF-4FCE-8D07-3EE026FC816C}" type="presOf" srcId="{41608F26-F518-4C49-A6E9-9A896ACCF2F5}" destId="{5E588A1F-0518-42B8-9312-D8E6B986BBE5}" srcOrd="0" destOrd="0" presId="urn:microsoft.com/office/officeart/2005/8/layout/list1"/>
    <dgm:cxn modelId="{04B37484-93E4-4591-B806-AE8D050FDDB7}" type="presOf" srcId="{6B33BBAA-C166-4F6A-90A3-A2DE1DE91C2F}" destId="{A2853E4C-66BF-432F-9823-E742E8DD39B9}" srcOrd="0" destOrd="0" presId="urn:microsoft.com/office/officeart/2005/8/layout/list1"/>
    <dgm:cxn modelId="{5D78EC11-3DD1-483A-A0D9-F9447CC73E51}" type="presOf" srcId="{939E22A0-4F02-41A0-A454-929758B69287}" destId="{09545205-091F-48CC-8276-C4C918E55285}" srcOrd="0" destOrd="0" presId="urn:microsoft.com/office/officeart/2005/8/layout/list1"/>
    <dgm:cxn modelId="{796F356A-8203-4C26-9DFF-7D442BEED9B6}" srcId="{E50F348C-6D4E-4550-A49C-7D5B270ACDFE}" destId="{7A083730-DBBD-46C9-95B9-250C3ECB1B47}" srcOrd="1" destOrd="0" parTransId="{17BAEF8F-E211-4344-BBF5-7F1B6F038E61}" sibTransId="{CFFCA547-FD0B-4302-91B5-17E1F97B29C7}"/>
    <dgm:cxn modelId="{6D1B5B01-8135-4EC8-AF01-3842DEA363D6}" type="presOf" srcId="{BDB8E2C3-4F06-4AD6-90AA-1CF2DF5CC5C5}" destId="{478B6217-1A02-4397-B2B4-7A0768C88E52}" srcOrd="0" destOrd="0" presId="urn:microsoft.com/office/officeart/2005/8/layout/list1"/>
    <dgm:cxn modelId="{997654D2-5EAA-4A3C-AFE2-DE5D97056CCE}" srcId="{E50F348C-6D4E-4550-A49C-7D5B270ACDFE}" destId="{7A7AF042-5822-4D36-896C-EF622696AF50}" srcOrd="6" destOrd="0" parTransId="{6D3DA794-B868-4A0E-8AEF-AB845BBBA5DC}" sibTransId="{7CEE1776-E14F-49B9-B2CE-7576FDB9BD8D}"/>
    <dgm:cxn modelId="{B90E144C-5B2C-44A3-9CD3-07DAF56C9B32}" type="presOf" srcId="{E50F348C-6D4E-4550-A49C-7D5B270ACDFE}" destId="{1B93740A-616C-45EF-8037-12554ADD2F14}" srcOrd="0" destOrd="0" presId="urn:microsoft.com/office/officeart/2005/8/layout/list1"/>
    <dgm:cxn modelId="{7F541EBF-A928-4FB9-9824-5CE373AE6A0B}" type="presOf" srcId="{7A083730-DBBD-46C9-95B9-250C3ECB1B47}" destId="{D7815AC3-50EA-40B6-80FB-C2F2D9C9D9BA}" srcOrd="1" destOrd="0" presId="urn:microsoft.com/office/officeart/2005/8/layout/list1"/>
    <dgm:cxn modelId="{B644E1CE-AFB9-469E-935F-B45E303170B5}" type="presParOf" srcId="{1B93740A-616C-45EF-8037-12554ADD2F14}" destId="{1A9DA53A-6640-4415-BDFE-7A4AB7EFE429}" srcOrd="0" destOrd="0" presId="urn:microsoft.com/office/officeart/2005/8/layout/list1"/>
    <dgm:cxn modelId="{C11BCF96-E70F-419F-9B98-376F1A68E430}" type="presParOf" srcId="{1A9DA53A-6640-4415-BDFE-7A4AB7EFE429}" destId="{C870B380-2FB1-4D73-BA1A-A99FDD6ED49F}" srcOrd="0" destOrd="0" presId="urn:microsoft.com/office/officeart/2005/8/layout/list1"/>
    <dgm:cxn modelId="{655F4868-F5D5-4E4F-80D6-08492AEFE753}" type="presParOf" srcId="{1A9DA53A-6640-4415-BDFE-7A4AB7EFE429}" destId="{F6FF91E8-966D-4F3B-984D-92CDB9AA3DFD}" srcOrd="1" destOrd="0" presId="urn:microsoft.com/office/officeart/2005/8/layout/list1"/>
    <dgm:cxn modelId="{3773104A-3A17-4AA5-9339-473AE7A1A27C}" type="presParOf" srcId="{1B93740A-616C-45EF-8037-12554ADD2F14}" destId="{9B4FB36B-9934-405F-9E9C-68B925EDE5BD}" srcOrd="1" destOrd="0" presId="urn:microsoft.com/office/officeart/2005/8/layout/list1"/>
    <dgm:cxn modelId="{DE991E95-2547-4EEC-83B0-E10469AB8CAC}" type="presParOf" srcId="{1B93740A-616C-45EF-8037-12554ADD2F14}" destId="{34B5552D-E4AE-4A11-A38B-A12ED7046CFD}" srcOrd="2" destOrd="0" presId="urn:microsoft.com/office/officeart/2005/8/layout/list1"/>
    <dgm:cxn modelId="{D8C6332D-7C95-4324-9190-49F355B53473}" type="presParOf" srcId="{1B93740A-616C-45EF-8037-12554ADD2F14}" destId="{38138E4E-FE61-4DBE-A30D-1164C4E3A250}" srcOrd="3" destOrd="0" presId="urn:microsoft.com/office/officeart/2005/8/layout/list1"/>
    <dgm:cxn modelId="{630870F9-718B-48F7-A8F2-3002F94A915C}" type="presParOf" srcId="{1B93740A-616C-45EF-8037-12554ADD2F14}" destId="{ADCB1F80-DB0B-403B-AFB2-9DE04EA860F5}" srcOrd="4" destOrd="0" presId="urn:microsoft.com/office/officeart/2005/8/layout/list1"/>
    <dgm:cxn modelId="{7C4BB82D-1B91-4E93-B023-1BD2D5DDE0CA}" type="presParOf" srcId="{ADCB1F80-DB0B-403B-AFB2-9DE04EA860F5}" destId="{C1151888-1855-4339-A18A-F4F98A053DBA}" srcOrd="0" destOrd="0" presId="urn:microsoft.com/office/officeart/2005/8/layout/list1"/>
    <dgm:cxn modelId="{57290307-D1DB-44EF-8BA6-46DF0A3B5327}" type="presParOf" srcId="{ADCB1F80-DB0B-403B-AFB2-9DE04EA860F5}" destId="{D7815AC3-50EA-40B6-80FB-C2F2D9C9D9BA}" srcOrd="1" destOrd="0" presId="urn:microsoft.com/office/officeart/2005/8/layout/list1"/>
    <dgm:cxn modelId="{182C8F3B-4736-45CD-A26A-58C9246CE6A9}" type="presParOf" srcId="{1B93740A-616C-45EF-8037-12554ADD2F14}" destId="{A8F477C6-4325-495C-AD96-D111254CC28F}" srcOrd="5" destOrd="0" presId="urn:microsoft.com/office/officeart/2005/8/layout/list1"/>
    <dgm:cxn modelId="{5B444002-1073-47FB-A439-F8470359D073}" type="presParOf" srcId="{1B93740A-616C-45EF-8037-12554ADD2F14}" destId="{155F5B29-E2EF-4761-822D-E4D898729DB8}" srcOrd="6" destOrd="0" presId="urn:microsoft.com/office/officeart/2005/8/layout/list1"/>
    <dgm:cxn modelId="{D53128BA-3A58-454A-BC5E-F314B8AF4612}" type="presParOf" srcId="{1B93740A-616C-45EF-8037-12554ADD2F14}" destId="{8CC72C92-2D5F-4127-9792-3667DD57091B}" srcOrd="7" destOrd="0" presId="urn:microsoft.com/office/officeart/2005/8/layout/list1"/>
    <dgm:cxn modelId="{7F445464-A0B5-4B10-A778-66D00C37E768}" type="presParOf" srcId="{1B93740A-616C-45EF-8037-12554ADD2F14}" destId="{E40FDE56-165C-4AB1-989E-03D23DA8E9D5}" srcOrd="8" destOrd="0" presId="urn:microsoft.com/office/officeart/2005/8/layout/list1"/>
    <dgm:cxn modelId="{0B963280-4529-45DE-8149-8ACE458A84BB}" type="presParOf" srcId="{E40FDE56-165C-4AB1-989E-03D23DA8E9D5}" destId="{5E588A1F-0518-42B8-9312-D8E6B986BBE5}" srcOrd="0" destOrd="0" presId="urn:microsoft.com/office/officeart/2005/8/layout/list1"/>
    <dgm:cxn modelId="{21F27F06-9F5D-4983-883A-8F617FD97ADE}" type="presParOf" srcId="{E40FDE56-165C-4AB1-989E-03D23DA8E9D5}" destId="{4A193531-320F-47C7-BF49-9C9EA1D92FED}" srcOrd="1" destOrd="0" presId="urn:microsoft.com/office/officeart/2005/8/layout/list1"/>
    <dgm:cxn modelId="{DE416FEA-D8D3-42C7-8EE1-9447962DC0D6}" type="presParOf" srcId="{1B93740A-616C-45EF-8037-12554ADD2F14}" destId="{63664878-F983-48C0-9FF3-828781C9807D}" srcOrd="9" destOrd="0" presId="urn:microsoft.com/office/officeart/2005/8/layout/list1"/>
    <dgm:cxn modelId="{F5A8CAB0-8C78-40FA-B9C7-C75004908CC0}" type="presParOf" srcId="{1B93740A-616C-45EF-8037-12554ADD2F14}" destId="{33D80513-CEC1-4C0E-B4E6-70A3879828D4}" srcOrd="10" destOrd="0" presId="urn:microsoft.com/office/officeart/2005/8/layout/list1"/>
    <dgm:cxn modelId="{0A0829B0-32AB-4B69-948F-8C4988928ACC}" type="presParOf" srcId="{1B93740A-616C-45EF-8037-12554ADD2F14}" destId="{5B6414D7-7970-467C-AA9B-75CA3E510A58}" srcOrd="11" destOrd="0" presId="urn:microsoft.com/office/officeart/2005/8/layout/list1"/>
    <dgm:cxn modelId="{1DD96DE5-614C-4262-ADB7-0323792C5346}" type="presParOf" srcId="{1B93740A-616C-45EF-8037-12554ADD2F14}" destId="{9045C3A0-2752-436B-974C-C8537F0BF721}" srcOrd="12" destOrd="0" presId="urn:microsoft.com/office/officeart/2005/8/layout/list1"/>
    <dgm:cxn modelId="{79CC3E4A-BD3F-4B94-92D1-8F2A615B03E5}" type="presParOf" srcId="{9045C3A0-2752-436B-974C-C8537F0BF721}" destId="{09545205-091F-48CC-8276-C4C918E55285}" srcOrd="0" destOrd="0" presId="urn:microsoft.com/office/officeart/2005/8/layout/list1"/>
    <dgm:cxn modelId="{82345095-9311-45E5-8761-711C9A2A94CA}" type="presParOf" srcId="{9045C3A0-2752-436B-974C-C8537F0BF721}" destId="{B248B52A-9867-4F3E-A320-AAE831136E4A}" srcOrd="1" destOrd="0" presId="urn:microsoft.com/office/officeart/2005/8/layout/list1"/>
    <dgm:cxn modelId="{D9A216E0-BFAE-4BB3-8350-9898EBF39EA5}" type="presParOf" srcId="{1B93740A-616C-45EF-8037-12554ADD2F14}" destId="{208FE957-BD37-4BA0-BAB5-891C9413CCF6}" srcOrd="13" destOrd="0" presId="urn:microsoft.com/office/officeart/2005/8/layout/list1"/>
    <dgm:cxn modelId="{747451DE-8110-4135-A256-867C24028D8F}" type="presParOf" srcId="{1B93740A-616C-45EF-8037-12554ADD2F14}" destId="{9891B709-16C0-40FF-9274-D580E1F129B2}" srcOrd="14" destOrd="0" presId="urn:microsoft.com/office/officeart/2005/8/layout/list1"/>
    <dgm:cxn modelId="{ECAAF60E-2A1E-4640-BA0E-A47992443C5B}" type="presParOf" srcId="{1B93740A-616C-45EF-8037-12554ADD2F14}" destId="{21E970E4-371A-42FA-9C30-3E2600CF3E1A}" srcOrd="15" destOrd="0" presId="urn:microsoft.com/office/officeart/2005/8/layout/list1"/>
    <dgm:cxn modelId="{E7EB4EA2-BA4A-4642-96DF-1D38D43559A1}" type="presParOf" srcId="{1B93740A-616C-45EF-8037-12554ADD2F14}" destId="{1EA2100B-3A84-4727-9CA4-983FC57A4225}" srcOrd="16" destOrd="0" presId="urn:microsoft.com/office/officeart/2005/8/layout/list1"/>
    <dgm:cxn modelId="{9C9AAFEE-7C83-46E6-B223-FCC937500ED7}" type="presParOf" srcId="{1EA2100B-3A84-4727-9CA4-983FC57A4225}" destId="{A2853E4C-66BF-432F-9823-E742E8DD39B9}" srcOrd="0" destOrd="0" presId="urn:microsoft.com/office/officeart/2005/8/layout/list1"/>
    <dgm:cxn modelId="{E6AB24BB-3670-41F1-95D4-A4BDDAF29658}" type="presParOf" srcId="{1EA2100B-3A84-4727-9CA4-983FC57A4225}" destId="{627706F7-1DF6-4537-B1EF-1E5D1A5C4D7F}" srcOrd="1" destOrd="0" presId="urn:microsoft.com/office/officeart/2005/8/layout/list1"/>
    <dgm:cxn modelId="{A60036BA-4B2A-4716-B16E-02FD17F66C5A}" type="presParOf" srcId="{1B93740A-616C-45EF-8037-12554ADD2F14}" destId="{8A35E8F1-7C4D-4DD7-9F8A-E97B2C5F9D68}" srcOrd="17" destOrd="0" presId="urn:microsoft.com/office/officeart/2005/8/layout/list1"/>
    <dgm:cxn modelId="{5FC0A43F-CA7D-4E60-A97C-120043F2C164}" type="presParOf" srcId="{1B93740A-616C-45EF-8037-12554ADD2F14}" destId="{F7D98D13-F542-4423-86C1-B87AF03753AA}" srcOrd="18" destOrd="0" presId="urn:microsoft.com/office/officeart/2005/8/layout/list1"/>
    <dgm:cxn modelId="{A468D294-7312-4EB9-9C7A-49E27C965A8B}" type="presParOf" srcId="{1B93740A-616C-45EF-8037-12554ADD2F14}" destId="{E614874C-9013-49D8-942D-EF2112385A50}" srcOrd="19" destOrd="0" presId="urn:microsoft.com/office/officeart/2005/8/layout/list1"/>
    <dgm:cxn modelId="{F51DD1E7-8E2B-46B2-82F5-DA691EEAFB0F}" type="presParOf" srcId="{1B93740A-616C-45EF-8037-12554ADD2F14}" destId="{EF430DEE-0209-4AC9-A634-7A5C89D54649}" srcOrd="20" destOrd="0" presId="urn:microsoft.com/office/officeart/2005/8/layout/list1"/>
    <dgm:cxn modelId="{2DAAD7E6-F694-46EC-86A8-065D85CA1770}" type="presParOf" srcId="{EF430DEE-0209-4AC9-A634-7A5C89D54649}" destId="{F827436F-F571-4958-9C69-192170947201}" srcOrd="0" destOrd="0" presId="urn:microsoft.com/office/officeart/2005/8/layout/list1"/>
    <dgm:cxn modelId="{AB2C7027-7154-4EE8-BFE7-0A7333F14A2F}" type="presParOf" srcId="{EF430DEE-0209-4AC9-A634-7A5C89D54649}" destId="{40CFB070-0A76-4369-B05C-525B7EE3A519}" srcOrd="1" destOrd="0" presId="urn:microsoft.com/office/officeart/2005/8/layout/list1"/>
    <dgm:cxn modelId="{5A732110-0A37-4605-AF21-9229D7DCFAD3}" type="presParOf" srcId="{1B93740A-616C-45EF-8037-12554ADD2F14}" destId="{1391B897-04B6-4E03-B55E-C4D5BB2A1D97}" srcOrd="21" destOrd="0" presId="urn:microsoft.com/office/officeart/2005/8/layout/list1"/>
    <dgm:cxn modelId="{251846A7-133C-4AB6-9E33-B6FD4E65F087}" type="presParOf" srcId="{1B93740A-616C-45EF-8037-12554ADD2F14}" destId="{66D45E8C-050D-44A9-BB2D-F8282E944A01}" srcOrd="22" destOrd="0" presId="urn:microsoft.com/office/officeart/2005/8/layout/list1"/>
    <dgm:cxn modelId="{B87126E4-3994-43D5-AF00-26965729DC97}" type="presParOf" srcId="{1B93740A-616C-45EF-8037-12554ADD2F14}" destId="{CE896A19-3A61-4223-8FD7-7637A9C7592C}" srcOrd="23" destOrd="0" presId="urn:microsoft.com/office/officeart/2005/8/layout/list1"/>
    <dgm:cxn modelId="{30DC9DF4-64D5-4D22-85E1-BBD1EDD48A39}" type="presParOf" srcId="{1B93740A-616C-45EF-8037-12554ADD2F14}" destId="{F5BFBF00-0467-43C6-A69D-40D20BF4413F}" srcOrd="24" destOrd="0" presId="urn:microsoft.com/office/officeart/2005/8/layout/list1"/>
    <dgm:cxn modelId="{4406A3BC-AB88-4770-A3D1-9460CAC3B1D6}" type="presParOf" srcId="{F5BFBF00-0467-43C6-A69D-40D20BF4413F}" destId="{797711C8-F3CE-455B-93C3-A3DCEC01C564}" srcOrd="0" destOrd="0" presId="urn:microsoft.com/office/officeart/2005/8/layout/list1"/>
    <dgm:cxn modelId="{7E5468C4-48BA-4A97-82DB-5DC0ACC919C4}" type="presParOf" srcId="{F5BFBF00-0467-43C6-A69D-40D20BF4413F}" destId="{A42CDE11-53DD-44F9-ACEB-0BB452A9B3F1}" srcOrd="1" destOrd="0" presId="urn:microsoft.com/office/officeart/2005/8/layout/list1"/>
    <dgm:cxn modelId="{C1B97ABA-AD6D-4FC4-8BF2-8EDA5BD61568}" type="presParOf" srcId="{1B93740A-616C-45EF-8037-12554ADD2F14}" destId="{FB3E7A1B-8811-4D22-97AB-0D0349426B64}" srcOrd="25" destOrd="0" presId="urn:microsoft.com/office/officeart/2005/8/layout/list1"/>
    <dgm:cxn modelId="{41408D98-5CBD-4C66-A3D8-9CB2711F743A}" type="presParOf" srcId="{1B93740A-616C-45EF-8037-12554ADD2F14}" destId="{2F92D003-25B0-441E-9B47-86A3E9BBA1C5}" srcOrd="26" destOrd="0" presId="urn:microsoft.com/office/officeart/2005/8/layout/list1"/>
    <dgm:cxn modelId="{4060DF23-0C15-4E7D-B961-B9B6F1D8FF05}" type="presParOf" srcId="{1B93740A-616C-45EF-8037-12554ADD2F14}" destId="{F74C1AD6-A6BF-4587-86F0-DB5F84968F5B}" srcOrd="27" destOrd="0" presId="urn:microsoft.com/office/officeart/2005/8/layout/list1"/>
    <dgm:cxn modelId="{B697771F-6E3D-4445-945C-D116E0747BA7}" type="presParOf" srcId="{1B93740A-616C-45EF-8037-12554ADD2F14}" destId="{0084FD0C-3A92-439C-8901-EC99EE6BADFB}" srcOrd="28" destOrd="0" presId="urn:microsoft.com/office/officeart/2005/8/layout/list1"/>
    <dgm:cxn modelId="{2706C7E4-58E1-43E2-846F-97C901972919}" type="presParOf" srcId="{0084FD0C-3A92-439C-8901-EC99EE6BADFB}" destId="{EE8AF3D8-7893-421E-8490-C1470AFE201B}" srcOrd="0" destOrd="0" presId="urn:microsoft.com/office/officeart/2005/8/layout/list1"/>
    <dgm:cxn modelId="{7A7F8980-19B4-44C4-A018-E10939B89100}" type="presParOf" srcId="{0084FD0C-3A92-439C-8901-EC99EE6BADFB}" destId="{BF8F5CDD-F640-47D6-A981-304A5FC237F3}" srcOrd="1" destOrd="0" presId="urn:microsoft.com/office/officeart/2005/8/layout/list1"/>
    <dgm:cxn modelId="{137D1EBA-40F6-4624-B856-17AA8B996427}" type="presParOf" srcId="{1B93740A-616C-45EF-8037-12554ADD2F14}" destId="{4916BAC1-FFD8-4D80-BB9B-9111DF0422BB}" srcOrd="29" destOrd="0" presId="urn:microsoft.com/office/officeart/2005/8/layout/list1"/>
    <dgm:cxn modelId="{5A65A4E9-A54E-4695-ACCE-FB272E01EB5C}" type="presParOf" srcId="{1B93740A-616C-45EF-8037-12554ADD2F14}" destId="{B34EC02A-20B5-4BA5-9AA0-B3A2241B25A8}" srcOrd="30" destOrd="0" presId="urn:microsoft.com/office/officeart/2005/8/layout/list1"/>
    <dgm:cxn modelId="{6D702B15-11EF-4207-B927-7482537347C0}" type="presParOf" srcId="{1B93740A-616C-45EF-8037-12554ADD2F14}" destId="{3707B13E-9F84-43A5-BF1B-01D2B2988C1F}" srcOrd="31" destOrd="0" presId="urn:microsoft.com/office/officeart/2005/8/layout/list1"/>
    <dgm:cxn modelId="{D9BEB848-10D3-4354-A3A8-A7D8E902A7F6}" type="presParOf" srcId="{1B93740A-616C-45EF-8037-12554ADD2F14}" destId="{5278C7C7-BAE0-40EA-9FBD-E06B4B681407}" srcOrd="32" destOrd="0" presId="urn:microsoft.com/office/officeart/2005/8/layout/list1"/>
    <dgm:cxn modelId="{739C5E38-9581-45EA-9A53-8D082B3ADF02}" type="presParOf" srcId="{5278C7C7-BAE0-40EA-9FBD-E06B4B681407}" destId="{478B6217-1A02-4397-B2B4-7A0768C88E52}" srcOrd="0" destOrd="0" presId="urn:microsoft.com/office/officeart/2005/8/layout/list1"/>
    <dgm:cxn modelId="{F98C1EE6-4EAA-4C17-AE07-DD4FC2C62B1F}" type="presParOf" srcId="{5278C7C7-BAE0-40EA-9FBD-E06B4B681407}" destId="{73D674C9-1473-4E90-B1FD-B54BD43BE73F}" srcOrd="1" destOrd="0" presId="urn:microsoft.com/office/officeart/2005/8/layout/list1"/>
    <dgm:cxn modelId="{BC93046A-4B55-4FC9-8BB1-99ECF727CD5B}" type="presParOf" srcId="{1B93740A-616C-45EF-8037-12554ADD2F14}" destId="{47B16F3F-C0A4-4929-A15E-DD058045665A}" srcOrd="33" destOrd="0" presId="urn:microsoft.com/office/officeart/2005/8/layout/list1"/>
    <dgm:cxn modelId="{81BF7227-0B1E-4053-845D-F3C5A520791F}" type="presParOf" srcId="{1B93740A-616C-45EF-8037-12554ADD2F14}" destId="{446070B3-366C-42A7-8899-7E6350065068}" srcOrd="34" destOrd="0" presId="urn:microsoft.com/office/officeart/2005/8/layout/list1"/>
    <dgm:cxn modelId="{2A21B0D4-F0F0-4C4F-A047-E0CFF784A119}" type="presParOf" srcId="{1B93740A-616C-45EF-8037-12554ADD2F14}" destId="{66339DF9-7713-4858-B66F-DFCC4E046433}" srcOrd="35" destOrd="0" presId="urn:microsoft.com/office/officeart/2005/8/layout/list1"/>
    <dgm:cxn modelId="{3DDDDEC0-1846-4986-8188-F8BAD19812AD}" type="presParOf" srcId="{1B93740A-616C-45EF-8037-12554ADD2F14}" destId="{8DDE64BE-8B0B-4D41-9361-BE7B85BCE104}" srcOrd="36" destOrd="0" presId="urn:microsoft.com/office/officeart/2005/8/layout/list1"/>
    <dgm:cxn modelId="{C44C1372-C5FF-4988-83AA-2A6C525950E3}" type="presParOf" srcId="{8DDE64BE-8B0B-4D41-9361-BE7B85BCE104}" destId="{177B6355-1FBD-4D30-91B4-BC647E9358B5}" srcOrd="0" destOrd="0" presId="urn:microsoft.com/office/officeart/2005/8/layout/list1"/>
    <dgm:cxn modelId="{D6626549-9AA3-44D0-98F3-33FF3E850B92}" type="presParOf" srcId="{8DDE64BE-8B0B-4D41-9361-BE7B85BCE104}" destId="{03D087D2-ED84-4DC0-8A02-25641718C268}" srcOrd="1" destOrd="0" presId="urn:microsoft.com/office/officeart/2005/8/layout/list1"/>
    <dgm:cxn modelId="{FCA4F755-4170-4D81-AE3A-17CA4E87D88E}" type="presParOf" srcId="{1B93740A-616C-45EF-8037-12554ADD2F14}" destId="{38F07EAC-65E4-4376-B58F-E62B1C3054E7}" srcOrd="37" destOrd="0" presId="urn:microsoft.com/office/officeart/2005/8/layout/list1"/>
    <dgm:cxn modelId="{AD91C610-EB96-47D4-9031-3F6A070BA7AC}" type="presParOf" srcId="{1B93740A-616C-45EF-8037-12554ADD2F14}" destId="{8F622D84-8257-434D-9204-3255C1B0309E}" srcOrd="38"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F8D9AEAA-87C5-43D1-95A4-5DCF73387FCB}" type="doc">
      <dgm:prSet loTypeId="urn:microsoft.com/office/officeart/2005/8/layout/cycle4" loCatId="relationship" qsTypeId="urn:microsoft.com/office/officeart/2005/8/quickstyle/simple1" qsCatId="simple" csTypeId="urn:microsoft.com/office/officeart/2005/8/colors/accent1_2" csCatId="accent1" phldr="1"/>
      <dgm:spPr/>
      <dgm:t>
        <a:bodyPr/>
        <a:lstStyle/>
        <a:p>
          <a:endParaRPr lang="en-US"/>
        </a:p>
      </dgm:t>
    </dgm:pt>
    <dgm:pt modelId="{B6E3B1C0-4349-4C5C-BF3F-4B47532BC987}">
      <dgm:prSet custT="1"/>
      <dgm:spPr/>
      <dgm:t>
        <a:bodyPr/>
        <a:lstStyle/>
        <a:p>
          <a:pPr rtl="0"/>
          <a:r>
            <a:rPr lang="en-US" sz="1600" b="1" dirty="0" smtClean="0">
              <a:solidFill>
                <a:srgbClr val="99CC00"/>
              </a:solidFill>
              <a:latin typeface="Perpetua" pitchFamily="18" charset="0"/>
            </a:rPr>
            <a:t>Create local content zones and group into one or more stores</a:t>
          </a:r>
          <a:endParaRPr lang="en-US" sz="1600" dirty="0">
            <a:solidFill>
              <a:srgbClr val="99CC00"/>
            </a:solidFill>
            <a:latin typeface="Perpetua" pitchFamily="18" charset="0"/>
          </a:endParaRPr>
        </a:p>
      </dgm:t>
    </dgm:pt>
    <dgm:pt modelId="{715E9012-6F5C-4AFC-992E-CB23CA90CFFA}" type="parTrans" cxnId="{F134D0E9-91D6-4C47-BF52-3AE47698369D}">
      <dgm:prSet/>
      <dgm:spPr/>
      <dgm:t>
        <a:bodyPr/>
        <a:lstStyle/>
        <a:p>
          <a:endParaRPr lang="en-US"/>
        </a:p>
      </dgm:t>
    </dgm:pt>
    <dgm:pt modelId="{D43906BD-722B-480C-9C55-8636ACFF76FA}" type="sibTrans" cxnId="{F134D0E9-91D6-4C47-BF52-3AE47698369D}">
      <dgm:prSet/>
      <dgm:spPr/>
      <dgm:t>
        <a:bodyPr/>
        <a:lstStyle/>
        <a:p>
          <a:endParaRPr lang="en-US"/>
        </a:p>
      </dgm:t>
    </dgm:pt>
    <dgm:pt modelId="{F9475C01-5A20-4562-8585-E9C2C10E4AF2}">
      <dgm:prSet custT="1"/>
      <dgm:spPr/>
      <dgm:t>
        <a:bodyPr/>
        <a:lstStyle/>
        <a:p>
          <a:pPr algn="ctr" rtl="0"/>
          <a:endParaRPr lang="en-US" sz="1600" dirty="0" smtClean="0">
            <a:solidFill>
              <a:schemeClr val="tx2">
                <a:lumMod val="20000"/>
                <a:lumOff val="80000"/>
              </a:schemeClr>
            </a:solidFill>
            <a:latin typeface="Perpetua" pitchFamily="18" charset="0"/>
          </a:endParaRPr>
        </a:p>
        <a:p>
          <a:pPr algn="r" rtl="0"/>
          <a:r>
            <a:rPr lang="en-US" sz="1600" dirty="0" smtClean="0">
              <a:solidFill>
                <a:schemeClr val="tx2">
                  <a:lumMod val="20000"/>
                  <a:lumOff val="80000"/>
                </a:schemeClr>
              </a:solidFill>
              <a:latin typeface="Perpetua" pitchFamily="18" charset="0"/>
            </a:rPr>
            <a:t> </a:t>
          </a:r>
          <a:r>
            <a:rPr lang="en-US" sz="1600" dirty="0" err="1" smtClean="0">
              <a:solidFill>
                <a:schemeClr val="tx2">
                  <a:lumMod val="20000"/>
                  <a:lumOff val="80000"/>
                </a:schemeClr>
              </a:solidFill>
              <a:latin typeface="Perpetua" pitchFamily="18" charset="0"/>
            </a:rPr>
            <a:t>iProcurementCategory</a:t>
          </a:r>
          <a:r>
            <a:rPr lang="en-US" sz="1600" dirty="0" smtClean="0">
              <a:solidFill>
                <a:schemeClr val="tx2">
                  <a:lumMod val="20000"/>
                  <a:lumOff val="80000"/>
                </a:schemeClr>
              </a:solidFill>
              <a:latin typeface="Perpetua" pitchFamily="18" charset="0"/>
            </a:rPr>
            <a:t> Mapping</a:t>
          </a:r>
        </a:p>
        <a:p>
          <a:pPr algn="l" rtl="0"/>
          <a:r>
            <a:rPr lang="en-US" sz="1600" dirty="0" smtClean="0">
              <a:solidFill>
                <a:schemeClr val="tx2">
                  <a:lumMod val="20000"/>
                  <a:lumOff val="80000"/>
                </a:schemeClr>
              </a:solidFill>
              <a:latin typeface="Perpetua" pitchFamily="18" charset="0"/>
            </a:rPr>
            <a:t>Purchasing </a:t>
          </a:r>
        </a:p>
        <a:p>
          <a:pPr algn="l" rtl="0"/>
          <a:endParaRPr lang="en-US" sz="1600" dirty="0" smtClean="0">
            <a:solidFill>
              <a:schemeClr val="tx2">
                <a:lumMod val="20000"/>
                <a:lumOff val="80000"/>
              </a:schemeClr>
            </a:solidFill>
            <a:latin typeface="Perpetua" pitchFamily="18" charset="0"/>
          </a:endParaRPr>
        </a:p>
        <a:p>
          <a:pPr algn="l" rtl="0"/>
          <a:r>
            <a:rPr lang="en-US" sz="1600" dirty="0" smtClean="0">
              <a:solidFill>
                <a:schemeClr val="tx2">
                  <a:lumMod val="20000"/>
                  <a:lumOff val="80000"/>
                </a:schemeClr>
              </a:solidFill>
              <a:latin typeface="Perpetua" pitchFamily="18" charset="0"/>
            </a:rPr>
            <a:t>Shopping  </a:t>
          </a:r>
          <a:endParaRPr lang="en-US" sz="1600" dirty="0">
            <a:solidFill>
              <a:schemeClr val="tx2">
                <a:lumMod val="20000"/>
                <a:lumOff val="80000"/>
              </a:schemeClr>
            </a:solidFill>
            <a:latin typeface="Perpetua" pitchFamily="18" charset="0"/>
          </a:endParaRPr>
        </a:p>
      </dgm:t>
    </dgm:pt>
    <dgm:pt modelId="{916C3476-6DDF-472E-A521-E7BC1C85D9BB}" type="sibTrans" cxnId="{A170474A-44B6-4826-8609-B4A37AA38EF4}">
      <dgm:prSet/>
      <dgm:spPr/>
      <dgm:t>
        <a:bodyPr/>
        <a:lstStyle/>
        <a:p>
          <a:endParaRPr lang="en-US"/>
        </a:p>
      </dgm:t>
    </dgm:pt>
    <dgm:pt modelId="{91F0A97A-FC9B-43D3-A011-45D73B58B894}" type="parTrans" cxnId="{A170474A-44B6-4826-8609-B4A37AA38EF4}">
      <dgm:prSet/>
      <dgm:spPr/>
      <dgm:t>
        <a:bodyPr/>
        <a:lstStyle/>
        <a:p>
          <a:endParaRPr lang="en-US"/>
        </a:p>
      </dgm:t>
    </dgm:pt>
    <dgm:pt modelId="{14C94EF8-2146-4616-B114-594B7FA76294}">
      <dgm:prSet custT="1"/>
      <dgm:spPr/>
      <dgm:t>
        <a:bodyPr/>
        <a:lstStyle/>
        <a:p>
          <a:pPr rtl="0"/>
          <a:r>
            <a:rPr lang="en-US" sz="1600" dirty="0" smtClean="0">
              <a:solidFill>
                <a:srgbClr val="F59A71"/>
              </a:solidFill>
              <a:latin typeface="Perpetua" pitchFamily="18" charset="0"/>
            </a:rPr>
            <a:t>Define Catalog Schema</a:t>
          </a:r>
          <a:endParaRPr lang="en-US" sz="1600" dirty="0">
            <a:solidFill>
              <a:srgbClr val="F59A71"/>
            </a:solidFill>
            <a:latin typeface="Perpetua" pitchFamily="18" charset="0"/>
          </a:endParaRPr>
        </a:p>
      </dgm:t>
    </dgm:pt>
    <dgm:pt modelId="{70F998BF-063C-42F9-93AA-D2A36C872C5E}" type="parTrans" cxnId="{8A88499B-779D-427C-BD52-12292778F05B}">
      <dgm:prSet/>
      <dgm:spPr/>
      <dgm:t>
        <a:bodyPr/>
        <a:lstStyle/>
        <a:p>
          <a:endParaRPr lang="en-US"/>
        </a:p>
      </dgm:t>
    </dgm:pt>
    <dgm:pt modelId="{7FDCCDBA-EA79-4215-A4EC-CD979F5FCF70}" type="sibTrans" cxnId="{8A88499B-779D-427C-BD52-12292778F05B}">
      <dgm:prSet/>
      <dgm:spPr/>
      <dgm:t>
        <a:bodyPr/>
        <a:lstStyle/>
        <a:p>
          <a:endParaRPr lang="en-US"/>
        </a:p>
      </dgm:t>
    </dgm:pt>
    <dgm:pt modelId="{2F94326B-03ED-40BC-ADB3-AD9F422D46E4}">
      <dgm:prSet custT="1"/>
      <dgm:spPr/>
      <dgm:t>
        <a:bodyPr/>
        <a:lstStyle/>
        <a:p>
          <a:pPr rtl="0"/>
          <a:r>
            <a:rPr lang="en-US" sz="1600" b="1" dirty="0" smtClean="0">
              <a:solidFill>
                <a:srgbClr val="E6E610"/>
              </a:solidFill>
              <a:latin typeface="Perpetua" pitchFamily="18" charset="0"/>
            </a:rPr>
            <a:t>Item Categories</a:t>
          </a:r>
        </a:p>
        <a:p>
          <a:pPr rtl="0"/>
          <a:endParaRPr lang="en-US" sz="1600" b="1" dirty="0" smtClean="0">
            <a:solidFill>
              <a:srgbClr val="E6E610"/>
            </a:solidFill>
            <a:latin typeface="Perpetua" pitchFamily="18" charset="0"/>
          </a:endParaRPr>
        </a:p>
        <a:p>
          <a:pPr rtl="0"/>
          <a:r>
            <a:rPr lang="en-US" sz="1600" b="1" dirty="0" smtClean="0">
              <a:solidFill>
                <a:srgbClr val="E6E610"/>
              </a:solidFill>
              <a:latin typeface="Perpetua" pitchFamily="18" charset="0"/>
            </a:rPr>
            <a:t>Browsing Categories </a:t>
          </a:r>
          <a:endParaRPr lang="en-US" sz="1600" dirty="0">
            <a:solidFill>
              <a:srgbClr val="E6E610"/>
            </a:solidFill>
            <a:latin typeface="Perpetua" pitchFamily="18" charset="0"/>
          </a:endParaRPr>
        </a:p>
      </dgm:t>
    </dgm:pt>
    <dgm:pt modelId="{488CAD2D-2BA0-4D77-AD1F-B610EA197201}" type="parTrans" cxnId="{47E8F45E-8EC7-4B97-A2AB-E0AA7462CD97}">
      <dgm:prSet/>
      <dgm:spPr/>
      <dgm:t>
        <a:bodyPr/>
        <a:lstStyle/>
        <a:p>
          <a:endParaRPr lang="en-US"/>
        </a:p>
      </dgm:t>
    </dgm:pt>
    <dgm:pt modelId="{E10528CA-AA7B-4CEF-9FFD-FD33B7DEB861}" type="sibTrans" cxnId="{47E8F45E-8EC7-4B97-A2AB-E0AA7462CD97}">
      <dgm:prSet/>
      <dgm:spPr/>
      <dgm:t>
        <a:bodyPr/>
        <a:lstStyle/>
        <a:p>
          <a:endParaRPr lang="en-US"/>
        </a:p>
      </dgm:t>
    </dgm:pt>
    <dgm:pt modelId="{5F59FE5D-8B9C-4F91-8774-D24094D76E3D}" type="pres">
      <dgm:prSet presAssocID="{F8D9AEAA-87C5-43D1-95A4-5DCF73387FCB}" presName="cycleMatrixDiagram" presStyleCnt="0">
        <dgm:presLayoutVars>
          <dgm:chMax val="1"/>
          <dgm:dir/>
          <dgm:animLvl val="lvl"/>
          <dgm:resizeHandles val="exact"/>
        </dgm:presLayoutVars>
      </dgm:prSet>
      <dgm:spPr/>
      <dgm:t>
        <a:bodyPr/>
        <a:lstStyle/>
        <a:p>
          <a:endParaRPr lang="en-US"/>
        </a:p>
      </dgm:t>
    </dgm:pt>
    <dgm:pt modelId="{A63C39E0-0DCD-41BA-8AF7-BBED8E5C371D}" type="pres">
      <dgm:prSet presAssocID="{F8D9AEAA-87C5-43D1-95A4-5DCF73387FCB}" presName="children" presStyleCnt="0"/>
      <dgm:spPr/>
    </dgm:pt>
    <dgm:pt modelId="{E6A1E7D4-1BEB-4D81-B94C-8D5B84F8FFC2}" type="pres">
      <dgm:prSet presAssocID="{F8D9AEAA-87C5-43D1-95A4-5DCF73387FCB}" presName="childPlaceholder" presStyleCnt="0"/>
      <dgm:spPr/>
    </dgm:pt>
    <dgm:pt modelId="{BA48F673-1B45-42A4-BB9A-39C6035B50DE}" type="pres">
      <dgm:prSet presAssocID="{F8D9AEAA-87C5-43D1-95A4-5DCF73387FCB}" presName="circle" presStyleCnt="0"/>
      <dgm:spPr/>
    </dgm:pt>
    <dgm:pt modelId="{217C9CAC-80F7-441C-8F97-C29455447459}" type="pres">
      <dgm:prSet presAssocID="{F8D9AEAA-87C5-43D1-95A4-5DCF73387FCB}" presName="quadrant1" presStyleLbl="node1" presStyleIdx="0" presStyleCnt="4">
        <dgm:presLayoutVars>
          <dgm:chMax val="1"/>
          <dgm:bulletEnabled val="1"/>
        </dgm:presLayoutVars>
      </dgm:prSet>
      <dgm:spPr/>
      <dgm:t>
        <a:bodyPr/>
        <a:lstStyle/>
        <a:p>
          <a:endParaRPr lang="en-US"/>
        </a:p>
      </dgm:t>
    </dgm:pt>
    <dgm:pt modelId="{A5743D52-1792-4E44-916B-0E3BD61E8300}" type="pres">
      <dgm:prSet presAssocID="{F8D9AEAA-87C5-43D1-95A4-5DCF73387FCB}" presName="quadrant2" presStyleLbl="node1" presStyleIdx="1" presStyleCnt="4">
        <dgm:presLayoutVars>
          <dgm:chMax val="1"/>
          <dgm:bulletEnabled val="1"/>
        </dgm:presLayoutVars>
      </dgm:prSet>
      <dgm:spPr/>
      <dgm:t>
        <a:bodyPr/>
        <a:lstStyle/>
        <a:p>
          <a:endParaRPr lang="en-US"/>
        </a:p>
      </dgm:t>
    </dgm:pt>
    <dgm:pt modelId="{6B586BE8-59B8-4380-916C-40AFC2DCF65E}" type="pres">
      <dgm:prSet presAssocID="{F8D9AEAA-87C5-43D1-95A4-5DCF73387FCB}" presName="quadrant3" presStyleLbl="node1" presStyleIdx="2" presStyleCnt="4">
        <dgm:presLayoutVars>
          <dgm:chMax val="1"/>
          <dgm:bulletEnabled val="1"/>
        </dgm:presLayoutVars>
      </dgm:prSet>
      <dgm:spPr/>
      <dgm:t>
        <a:bodyPr/>
        <a:lstStyle/>
        <a:p>
          <a:endParaRPr lang="en-US"/>
        </a:p>
      </dgm:t>
    </dgm:pt>
    <dgm:pt modelId="{E3D172D5-9BA5-4630-916D-B7A4F703DDBD}" type="pres">
      <dgm:prSet presAssocID="{F8D9AEAA-87C5-43D1-95A4-5DCF73387FCB}" presName="quadrant4" presStyleLbl="node1" presStyleIdx="3" presStyleCnt="4" custLinFactNeighborY="-506">
        <dgm:presLayoutVars>
          <dgm:chMax val="1"/>
          <dgm:bulletEnabled val="1"/>
        </dgm:presLayoutVars>
      </dgm:prSet>
      <dgm:spPr/>
      <dgm:t>
        <a:bodyPr/>
        <a:lstStyle/>
        <a:p>
          <a:endParaRPr lang="en-US"/>
        </a:p>
      </dgm:t>
    </dgm:pt>
    <dgm:pt modelId="{695B0249-7B10-458A-87CB-D41C616A959E}" type="pres">
      <dgm:prSet presAssocID="{F8D9AEAA-87C5-43D1-95A4-5DCF73387FCB}" presName="quadrantPlaceholder" presStyleCnt="0"/>
      <dgm:spPr/>
    </dgm:pt>
    <dgm:pt modelId="{C7875CE7-0857-4559-922F-093D16D2C83F}" type="pres">
      <dgm:prSet presAssocID="{F8D9AEAA-87C5-43D1-95A4-5DCF73387FCB}" presName="center1" presStyleLbl="fgShp" presStyleIdx="0" presStyleCnt="2"/>
      <dgm:spPr/>
    </dgm:pt>
    <dgm:pt modelId="{158672BA-CD2B-47F2-BA49-88E225F40583}" type="pres">
      <dgm:prSet presAssocID="{F8D9AEAA-87C5-43D1-95A4-5DCF73387FCB}" presName="center2" presStyleLbl="fgShp" presStyleIdx="1" presStyleCnt="2"/>
      <dgm:spPr/>
    </dgm:pt>
  </dgm:ptLst>
  <dgm:cxnLst>
    <dgm:cxn modelId="{47E8F45E-8EC7-4B97-A2AB-E0AA7462CD97}" srcId="{F8D9AEAA-87C5-43D1-95A4-5DCF73387FCB}" destId="{2F94326B-03ED-40BC-ADB3-AD9F422D46E4}" srcOrd="3" destOrd="0" parTransId="{488CAD2D-2BA0-4D77-AD1F-B610EA197201}" sibTransId="{E10528CA-AA7B-4CEF-9FFD-FD33B7DEB861}"/>
    <dgm:cxn modelId="{A170474A-44B6-4826-8609-B4A37AA38EF4}" srcId="{F8D9AEAA-87C5-43D1-95A4-5DCF73387FCB}" destId="{F9475C01-5A20-4562-8585-E9C2C10E4AF2}" srcOrd="2" destOrd="0" parTransId="{91F0A97A-FC9B-43D3-A011-45D73B58B894}" sibTransId="{916C3476-6DDF-472E-A521-E7BC1C85D9BB}"/>
    <dgm:cxn modelId="{D9E69579-B229-4CCB-84FA-6E2338119AAC}" type="presOf" srcId="{F9475C01-5A20-4562-8585-E9C2C10E4AF2}" destId="{6B586BE8-59B8-4380-916C-40AFC2DCF65E}" srcOrd="0" destOrd="0" presId="urn:microsoft.com/office/officeart/2005/8/layout/cycle4"/>
    <dgm:cxn modelId="{DA2AFA95-782D-4125-BE70-4C4B1AD8CFC0}" type="presOf" srcId="{2F94326B-03ED-40BC-ADB3-AD9F422D46E4}" destId="{E3D172D5-9BA5-4630-916D-B7A4F703DDBD}" srcOrd="0" destOrd="0" presId="urn:microsoft.com/office/officeart/2005/8/layout/cycle4"/>
    <dgm:cxn modelId="{8A88499B-779D-427C-BD52-12292778F05B}" srcId="{F8D9AEAA-87C5-43D1-95A4-5DCF73387FCB}" destId="{14C94EF8-2146-4616-B114-594B7FA76294}" srcOrd="1" destOrd="0" parTransId="{70F998BF-063C-42F9-93AA-D2A36C872C5E}" sibTransId="{7FDCCDBA-EA79-4215-A4EC-CD979F5FCF70}"/>
    <dgm:cxn modelId="{08B0212C-52C8-460F-9969-482032152E04}" type="presOf" srcId="{F8D9AEAA-87C5-43D1-95A4-5DCF73387FCB}" destId="{5F59FE5D-8B9C-4F91-8774-D24094D76E3D}" srcOrd="0" destOrd="0" presId="urn:microsoft.com/office/officeart/2005/8/layout/cycle4"/>
    <dgm:cxn modelId="{E3CB6A9C-2FEE-48AF-9D05-9C2153F89A27}" type="presOf" srcId="{B6E3B1C0-4349-4C5C-BF3F-4B47532BC987}" destId="{217C9CAC-80F7-441C-8F97-C29455447459}" srcOrd="0" destOrd="0" presId="urn:microsoft.com/office/officeart/2005/8/layout/cycle4"/>
    <dgm:cxn modelId="{F134D0E9-91D6-4C47-BF52-3AE47698369D}" srcId="{F8D9AEAA-87C5-43D1-95A4-5DCF73387FCB}" destId="{B6E3B1C0-4349-4C5C-BF3F-4B47532BC987}" srcOrd="0" destOrd="0" parTransId="{715E9012-6F5C-4AFC-992E-CB23CA90CFFA}" sibTransId="{D43906BD-722B-480C-9C55-8636ACFF76FA}"/>
    <dgm:cxn modelId="{B5179E52-A615-49CD-A572-C1838796DA6D}" type="presOf" srcId="{14C94EF8-2146-4616-B114-594B7FA76294}" destId="{A5743D52-1792-4E44-916B-0E3BD61E8300}" srcOrd="0" destOrd="0" presId="urn:microsoft.com/office/officeart/2005/8/layout/cycle4"/>
    <dgm:cxn modelId="{82D2407F-BBDA-43DD-A53F-FF307418572D}" type="presParOf" srcId="{5F59FE5D-8B9C-4F91-8774-D24094D76E3D}" destId="{A63C39E0-0DCD-41BA-8AF7-BBED8E5C371D}" srcOrd="0" destOrd="0" presId="urn:microsoft.com/office/officeart/2005/8/layout/cycle4"/>
    <dgm:cxn modelId="{03908A1E-4F24-404C-8E54-12C10F6DD35B}" type="presParOf" srcId="{A63C39E0-0DCD-41BA-8AF7-BBED8E5C371D}" destId="{E6A1E7D4-1BEB-4D81-B94C-8D5B84F8FFC2}" srcOrd="0" destOrd="0" presId="urn:microsoft.com/office/officeart/2005/8/layout/cycle4"/>
    <dgm:cxn modelId="{56406AB5-8C8E-4821-A99D-43ED0A7AFA78}" type="presParOf" srcId="{5F59FE5D-8B9C-4F91-8774-D24094D76E3D}" destId="{BA48F673-1B45-42A4-BB9A-39C6035B50DE}" srcOrd="1" destOrd="0" presId="urn:microsoft.com/office/officeart/2005/8/layout/cycle4"/>
    <dgm:cxn modelId="{DC0FB4A9-0786-4766-BFED-C5CED0D3791F}" type="presParOf" srcId="{BA48F673-1B45-42A4-BB9A-39C6035B50DE}" destId="{217C9CAC-80F7-441C-8F97-C29455447459}" srcOrd="0" destOrd="0" presId="urn:microsoft.com/office/officeart/2005/8/layout/cycle4"/>
    <dgm:cxn modelId="{891B48FB-9D7A-43B4-BD14-4037D50F7857}" type="presParOf" srcId="{BA48F673-1B45-42A4-BB9A-39C6035B50DE}" destId="{A5743D52-1792-4E44-916B-0E3BD61E8300}" srcOrd="1" destOrd="0" presId="urn:microsoft.com/office/officeart/2005/8/layout/cycle4"/>
    <dgm:cxn modelId="{E46CB567-1055-4A90-B559-D56015B81375}" type="presParOf" srcId="{BA48F673-1B45-42A4-BB9A-39C6035B50DE}" destId="{6B586BE8-59B8-4380-916C-40AFC2DCF65E}" srcOrd="2" destOrd="0" presId="urn:microsoft.com/office/officeart/2005/8/layout/cycle4"/>
    <dgm:cxn modelId="{22A63D28-0DC7-4635-AF65-9725EA5866E7}" type="presParOf" srcId="{BA48F673-1B45-42A4-BB9A-39C6035B50DE}" destId="{E3D172D5-9BA5-4630-916D-B7A4F703DDBD}" srcOrd="3" destOrd="0" presId="urn:microsoft.com/office/officeart/2005/8/layout/cycle4"/>
    <dgm:cxn modelId="{819BB415-A23E-4880-B563-98DA5EF7D412}" type="presParOf" srcId="{BA48F673-1B45-42A4-BB9A-39C6035B50DE}" destId="{695B0249-7B10-458A-87CB-D41C616A959E}" srcOrd="4" destOrd="0" presId="urn:microsoft.com/office/officeart/2005/8/layout/cycle4"/>
    <dgm:cxn modelId="{07ADC0FB-A300-4AC7-B9FF-942FCDB7F1F5}" type="presParOf" srcId="{5F59FE5D-8B9C-4F91-8774-D24094D76E3D}" destId="{C7875CE7-0857-4559-922F-093D16D2C83F}" srcOrd="2" destOrd="0" presId="urn:microsoft.com/office/officeart/2005/8/layout/cycle4"/>
    <dgm:cxn modelId="{8B3FDFF3-8153-4923-BBA9-66A1C62609C8}" type="presParOf" srcId="{5F59FE5D-8B9C-4F91-8774-D24094D76E3D}" destId="{158672BA-CD2B-47F2-BA49-88E225F40583}" srcOrd="3" destOrd="0" presId="urn:microsoft.com/office/officeart/2005/8/layout/cycle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65B12E4D-2E05-4653-A2ED-356AA2A7277D}"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en-US"/>
        </a:p>
      </dgm:t>
    </dgm:pt>
    <dgm:pt modelId="{002AE9D3-DD28-4FFF-998A-E56E395982C5}">
      <dgm:prSet phldrT="[Text]"/>
      <dgm:spPr>
        <a:solidFill>
          <a:schemeClr val="accent1">
            <a:lumMod val="60000"/>
            <a:lumOff val="40000"/>
          </a:schemeClr>
        </a:solidFill>
      </dgm:spPr>
      <dgm:t>
        <a:bodyPr/>
        <a:lstStyle/>
        <a:p>
          <a:r>
            <a:rPr lang="en-US" b="1" dirty="0" smtClean="0"/>
            <a:t>Item Creation Sources:</a:t>
          </a:r>
          <a:endParaRPr lang="en-US" dirty="0"/>
        </a:p>
      </dgm:t>
    </dgm:pt>
    <dgm:pt modelId="{B00D314D-8BD7-440D-A191-DDF6BDBDE1D2}" type="parTrans" cxnId="{E9BF2EFF-47BC-4521-A386-7DED8E835430}">
      <dgm:prSet/>
      <dgm:spPr/>
      <dgm:t>
        <a:bodyPr/>
        <a:lstStyle/>
        <a:p>
          <a:endParaRPr lang="en-US"/>
        </a:p>
      </dgm:t>
    </dgm:pt>
    <dgm:pt modelId="{560FBEF9-B090-4800-9AE2-DF65E92F1AD4}" type="sibTrans" cxnId="{E9BF2EFF-47BC-4521-A386-7DED8E835430}">
      <dgm:prSet/>
      <dgm:spPr/>
      <dgm:t>
        <a:bodyPr/>
        <a:lstStyle/>
        <a:p>
          <a:endParaRPr lang="en-US"/>
        </a:p>
      </dgm:t>
    </dgm:pt>
    <dgm:pt modelId="{2244400C-0B0D-4A65-98F3-1DF8F087DE67}">
      <dgm:prSet/>
      <dgm:spPr>
        <a:solidFill>
          <a:schemeClr val="accent3">
            <a:alpha val="90000"/>
          </a:schemeClr>
        </a:solidFill>
      </dgm:spPr>
      <dgm:t>
        <a:bodyPr/>
        <a:lstStyle/>
        <a:p>
          <a:r>
            <a:rPr lang="en-US" dirty="0" smtClean="0">
              <a:solidFill>
                <a:srgbClr val="002060"/>
              </a:solidFill>
            </a:rPr>
            <a:t>Global Blanket Purchase Agreement (GBPA)</a:t>
          </a:r>
        </a:p>
      </dgm:t>
    </dgm:pt>
    <dgm:pt modelId="{558FD8FA-BBB1-465C-9D62-878AB7F67DB5}" type="parTrans" cxnId="{9DB7DC8A-BDB8-4F59-A921-DBC4987DE9C4}">
      <dgm:prSet/>
      <dgm:spPr/>
      <dgm:t>
        <a:bodyPr/>
        <a:lstStyle/>
        <a:p>
          <a:endParaRPr lang="en-US"/>
        </a:p>
      </dgm:t>
    </dgm:pt>
    <dgm:pt modelId="{1D6D4154-1377-427C-AEE0-A1FC3F775808}" type="sibTrans" cxnId="{9DB7DC8A-BDB8-4F59-A921-DBC4987DE9C4}">
      <dgm:prSet/>
      <dgm:spPr/>
      <dgm:t>
        <a:bodyPr/>
        <a:lstStyle/>
        <a:p>
          <a:endParaRPr lang="en-US"/>
        </a:p>
      </dgm:t>
    </dgm:pt>
    <dgm:pt modelId="{EE16CCED-F5C8-4242-AB47-7EDBB738D45C}">
      <dgm:prSet/>
      <dgm:spPr>
        <a:solidFill>
          <a:schemeClr val="accent3">
            <a:alpha val="90000"/>
          </a:schemeClr>
        </a:solidFill>
      </dgm:spPr>
      <dgm:t>
        <a:bodyPr/>
        <a:lstStyle/>
        <a:p>
          <a:r>
            <a:rPr lang="en-US" dirty="0" smtClean="0">
              <a:solidFill>
                <a:srgbClr val="002060"/>
              </a:solidFill>
            </a:rPr>
            <a:t>Traditional manual way - Item Master</a:t>
          </a:r>
        </a:p>
      </dgm:t>
    </dgm:pt>
    <dgm:pt modelId="{B859443A-F7BB-4D85-A700-69AAF35DF239}" type="parTrans" cxnId="{B37C4CE0-0C98-45EA-A07C-322C258CB26D}">
      <dgm:prSet/>
      <dgm:spPr/>
      <dgm:t>
        <a:bodyPr/>
        <a:lstStyle/>
        <a:p>
          <a:endParaRPr lang="en-US"/>
        </a:p>
      </dgm:t>
    </dgm:pt>
    <dgm:pt modelId="{2F2612D9-AE2E-4BF5-9F36-F59EA2451F92}" type="sibTrans" cxnId="{B37C4CE0-0C98-45EA-A07C-322C258CB26D}">
      <dgm:prSet/>
      <dgm:spPr/>
      <dgm:t>
        <a:bodyPr/>
        <a:lstStyle/>
        <a:p>
          <a:endParaRPr lang="en-US"/>
        </a:p>
      </dgm:t>
    </dgm:pt>
    <dgm:pt modelId="{52935E0E-E7B0-43CC-A3B1-2E97E0154748}">
      <dgm:prSet/>
      <dgm:spPr>
        <a:solidFill>
          <a:schemeClr val="accent3">
            <a:alpha val="90000"/>
          </a:schemeClr>
        </a:solidFill>
      </dgm:spPr>
      <dgm:t>
        <a:bodyPr/>
        <a:lstStyle/>
        <a:p>
          <a:r>
            <a:rPr lang="en-US" dirty="0" smtClean="0">
              <a:solidFill>
                <a:srgbClr val="002060"/>
              </a:solidFill>
            </a:rPr>
            <a:t>Bulk loads using </a:t>
          </a:r>
          <a:r>
            <a:rPr lang="en-US" dirty="0" err="1" smtClean="0">
              <a:solidFill>
                <a:srgbClr val="002060"/>
              </a:solidFill>
            </a:rPr>
            <a:t>iProcurement</a:t>
          </a:r>
          <a:r>
            <a:rPr lang="en-US" dirty="0" smtClean="0">
              <a:solidFill>
                <a:srgbClr val="002060"/>
              </a:solidFill>
            </a:rPr>
            <a:t> catalog administration </a:t>
          </a:r>
          <a:endParaRPr lang="en-US" dirty="0">
            <a:solidFill>
              <a:srgbClr val="002060"/>
            </a:solidFill>
          </a:endParaRPr>
        </a:p>
      </dgm:t>
    </dgm:pt>
    <dgm:pt modelId="{BDFEA034-A849-445F-8556-348C7D969D6A}" type="parTrans" cxnId="{38B8E727-A020-44F2-8EFD-CEB564EA10DE}">
      <dgm:prSet/>
      <dgm:spPr/>
      <dgm:t>
        <a:bodyPr/>
        <a:lstStyle/>
        <a:p>
          <a:endParaRPr lang="en-US"/>
        </a:p>
      </dgm:t>
    </dgm:pt>
    <dgm:pt modelId="{CF69DFFC-D7C6-4FF1-B898-7AAF8686B391}" type="sibTrans" cxnId="{38B8E727-A020-44F2-8EFD-CEB564EA10DE}">
      <dgm:prSet/>
      <dgm:spPr/>
      <dgm:t>
        <a:bodyPr/>
        <a:lstStyle/>
        <a:p>
          <a:endParaRPr lang="en-US"/>
        </a:p>
      </dgm:t>
    </dgm:pt>
    <dgm:pt modelId="{95563188-AB58-4D40-A641-A957C16FD4B9}" type="pres">
      <dgm:prSet presAssocID="{65B12E4D-2E05-4653-A2ED-356AA2A7277D}" presName="Name0" presStyleCnt="0">
        <dgm:presLayoutVars>
          <dgm:dir/>
          <dgm:animLvl val="lvl"/>
          <dgm:resizeHandles val="exact"/>
        </dgm:presLayoutVars>
      </dgm:prSet>
      <dgm:spPr/>
      <dgm:t>
        <a:bodyPr/>
        <a:lstStyle/>
        <a:p>
          <a:endParaRPr lang="en-US"/>
        </a:p>
      </dgm:t>
    </dgm:pt>
    <dgm:pt modelId="{4DAF2ADA-5EBE-4D76-B324-F552CD19506D}" type="pres">
      <dgm:prSet presAssocID="{002AE9D3-DD28-4FFF-998A-E56E395982C5}" presName="boxAndChildren" presStyleCnt="0"/>
      <dgm:spPr/>
    </dgm:pt>
    <dgm:pt modelId="{96EC71D9-6A99-4CFF-A1F8-EE2A39AEBDC3}" type="pres">
      <dgm:prSet presAssocID="{002AE9D3-DD28-4FFF-998A-E56E395982C5}" presName="parentTextBox" presStyleLbl="node1" presStyleIdx="0" presStyleCnt="1"/>
      <dgm:spPr/>
      <dgm:t>
        <a:bodyPr/>
        <a:lstStyle/>
        <a:p>
          <a:endParaRPr lang="en-US"/>
        </a:p>
      </dgm:t>
    </dgm:pt>
    <dgm:pt modelId="{E1B6FD83-ED56-4869-853C-522F687086CC}" type="pres">
      <dgm:prSet presAssocID="{002AE9D3-DD28-4FFF-998A-E56E395982C5}" presName="entireBox" presStyleLbl="node1" presStyleIdx="0" presStyleCnt="1"/>
      <dgm:spPr/>
      <dgm:t>
        <a:bodyPr/>
        <a:lstStyle/>
        <a:p>
          <a:endParaRPr lang="en-US"/>
        </a:p>
      </dgm:t>
    </dgm:pt>
    <dgm:pt modelId="{CA1DA745-29C8-4204-868E-667BE6812A2E}" type="pres">
      <dgm:prSet presAssocID="{002AE9D3-DD28-4FFF-998A-E56E395982C5}" presName="descendantBox" presStyleCnt="0"/>
      <dgm:spPr/>
    </dgm:pt>
    <dgm:pt modelId="{19A66DD4-5E9D-449C-B686-E627F5B3F752}" type="pres">
      <dgm:prSet presAssocID="{2244400C-0B0D-4A65-98F3-1DF8F087DE67}" presName="childTextBox" presStyleLbl="fgAccFollowNode1" presStyleIdx="0" presStyleCnt="3">
        <dgm:presLayoutVars>
          <dgm:bulletEnabled val="1"/>
        </dgm:presLayoutVars>
      </dgm:prSet>
      <dgm:spPr/>
      <dgm:t>
        <a:bodyPr/>
        <a:lstStyle/>
        <a:p>
          <a:endParaRPr lang="en-US"/>
        </a:p>
      </dgm:t>
    </dgm:pt>
    <dgm:pt modelId="{5490FE68-7A48-431F-82D4-C8C1C1A598D0}" type="pres">
      <dgm:prSet presAssocID="{EE16CCED-F5C8-4242-AB47-7EDBB738D45C}" presName="childTextBox" presStyleLbl="fgAccFollowNode1" presStyleIdx="1" presStyleCnt="3">
        <dgm:presLayoutVars>
          <dgm:bulletEnabled val="1"/>
        </dgm:presLayoutVars>
      </dgm:prSet>
      <dgm:spPr/>
      <dgm:t>
        <a:bodyPr/>
        <a:lstStyle/>
        <a:p>
          <a:endParaRPr lang="en-US"/>
        </a:p>
      </dgm:t>
    </dgm:pt>
    <dgm:pt modelId="{C0231A35-A60C-4EB2-98C6-5016D931C7AD}" type="pres">
      <dgm:prSet presAssocID="{52935E0E-E7B0-43CC-A3B1-2E97E0154748}" presName="childTextBox" presStyleLbl="fgAccFollowNode1" presStyleIdx="2" presStyleCnt="3">
        <dgm:presLayoutVars>
          <dgm:bulletEnabled val="1"/>
        </dgm:presLayoutVars>
      </dgm:prSet>
      <dgm:spPr/>
      <dgm:t>
        <a:bodyPr/>
        <a:lstStyle/>
        <a:p>
          <a:endParaRPr lang="en-US"/>
        </a:p>
      </dgm:t>
    </dgm:pt>
  </dgm:ptLst>
  <dgm:cxnLst>
    <dgm:cxn modelId="{B3656E1A-DD69-41CE-B479-430E56B161DC}" type="presOf" srcId="{002AE9D3-DD28-4FFF-998A-E56E395982C5}" destId="{E1B6FD83-ED56-4869-853C-522F687086CC}" srcOrd="1" destOrd="0" presId="urn:microsoft.com/office/officeart/2005/8/layout/process4"/>
    <dgm:cxn modelId="{B37C4CE0-0C98-45EA-A07C-322C258CB26D}" srcId="{002AE9D3-DD28-4FFF-998A-E56E395982C5}" destId="{EE16CCED-F5C8-4242-AB47-7EDBB738D45C}" srcOrd="1" destOrd="0" parTransId="{B859443A-F7BB-4D85-A700-69AAF35DF239}" sibTransId="{2F2612D9-AE2E-4BF5-9F36-F59EA2451F92}"/>
    <dgm:cxn modelId="{E9BF2EFF-47BC-4521-A386-7DED8E835430}" srcId="{65B12E4D-2E05-4653-A2ED-356AA2A7277D}" destId="{002AE9D3-DD28-4FFF-998A-E56E395982C5}" srcOrd="0" destOrd="0" parTransId="{B00D314D-8BD7-440D-A191-DDF6BDBDE1D2}" sibTransId="{560FBEF9-B090-4800-9AE2-DF65E92F1AD4}"/>
    <dgm:cxn modelId="{38B8E727-A020-44F2-8EFD-CEB564EA10DE}" srcId="{002AE9D3-DD28-4FFF-998A-E56E395982C5}" destId="{52935E0E-E7B0-43CC-A3B1-2E97E0154748}" srcOrd="2" destOrd="0" parTransId="{BDFEA034-A849-445F-8556-348C7D969D6A}" sibTransId="{CF69DFFC-D7C6-4FF1-B898-7AAF8686B391}"/>
    <dgm:cxn modelId="{A2E7DD04-1B3A-4F6D-9B7C-BAA026143FBC}" type="presOf" srcId="{002AE9D3-DD28-4FFF-998A-E56E395982C5}" destId="{96EC71D9-6A99-4CFF-A1F8-EE2A39AEBDC3}" srcOrd="0" destOrd="0" presId="urn:microsoft.com/office/officeart/2005/8/layout/process4"/>
    <dgm:cxn modelId="{9DB7DC8A-BDB8-4F59-A921-DBC4987DE9C4}" srcId="{002AE9D3-DD28-4FFF-998A-E56E395982C5}" destId="{2244400C-0B0D-4A65-98F3-1DF8F087DE67}" srcOrd="0" destOrd="0" parTransId="{558FD8FA-BBB1-465C-9D62-878AB7F67DB5}" sibTransId="{1D6D4154-1377-427C-AEE0-A1FC3F775808}"/>
    <dgm:cxn modelId="{5F6EB8A3-9610-47E5-A1FC-7413699B57F8}" type="presOf" srcId="{52935E0E-E7B0-43CC-A3B1-2E97E0154748}" destId="{C0231A35-A60C-4EB2-98C6-5016D931C7AD}" srcOrd="0" destOrd="0" presId="urn:microsoft.com/office/officeart/2005/8/layout/process4"/>
    <dgm:cxn modelId="{64B72E11-A590-49FE-A153-F3DB67153185}" type="presOf" srcId="{65B12E4D-2E05-4653-A2ED-356AA2A7277D}" destId="{95563188-AB58-4D40-A641-A957C16FD4B9}" srcOrd="0" destOrd="0" presId="urn:microsoft.com/office/officeart/2005/8/layout/process4"/>
    <dgm:cxn modelId="{B406E436-1277-4891-AEB6-CE50C6E5285C}" type="presOf" srcId="{EE16CCED-F5C8-4242-AB47-7EDBB738D45C}" destId="{5490FE68-7A48-431F-82D4-C8C1C1A598D0}" srcOrd="0" destOrd="0" presId="urn:microsoft.com/office/officeart/2005/8/layout/process4"/>
    <dgm:cxn modelId="{8E6274F5-C4AB-40D5-B9E5-D15C27FC0422}" type="presOf" srcId="{2244400C-0B0D-4A65-98F3-1DF8F087DE67}" destId="{19A66DD4-5E9D-449C-B686-E627F5B3F752}" srcOrd="0" destOrd="0" presId="urn:microsoft.com/office/officeart/2005/8/layout/process4"/>
    <dgm:cxn modelId="{AF940CF5-5F57-4312-A441-0D8AE9F7A54C}" type="presParOf" srcId="{95563188-AB58-4D40-A641-A957C16FD4B9}" destId="{4DAF2ADA-5EBE-4D76-B324-F552CD19506D}" srcOrd="0" destOrd="0" presId="urn:microsoft.com/office/officeart/2005/8/layout/process4"/>
    <dgm:cxn modelId="{D7EFE374-9F26-4887-A489-3EC5E15FE49C}" type="presParOf" srcId="{4DAF2ADA-5EBE-4D76-B324-F552CD19506D}" destId="{96EC71D9-6A99-4CFF-A1F8-EE2A39AEBDC3}" srcOrd="0" destOrd="0" presId="urn:microsoft.com/office/officeart/2005/8/layout/process4"/>
    <dgm:cxn modelId="{1B0B0332-6032-4067-9A58-A6650702953F}" type="presParOf" srcId="{4DAF2ADA-5EBE-4D76-B324-F552CD19506D}" destId="{E1B6FD83-ED56-4869-853C-522F687086CC}" srcOrd="1" destOrd="0" presId="urn:microsoft.com/office/officeart/2005/8/layout/process4"/>
    <dgm:cxn modelId="{0B635D71-2279-4FEE-9540-0C0F9B3FEDA3}" type="presParOf" srcId="{4DAF2ADA-5EBE-4D76-B324-F552CD19506D}" destId="{CA1DA745-29C8-4204-868E-667BE6812A2E}" srcOrd="2" destOrd="0" presId="urn:microsoft.com/office/officeart/2005/8/layout/process4"/>
    <dgm:cxn modelId="{43E43C46-A3EB-4A22-B5D6-52EE3347A9C8}" type="presParOf" srcId="{CA1DA745-29C8-4204-868E-667BE6812A2E}" destId="{19A66DD4-5E9D-449C-B686-E627F5B3F752}" srcOrd="0" destOrd="0" presId="urn:microsoft.com/office/officeart/2005/8/layout/process4"/>
    <dgm:cxn modelId="{B7B9B5CA-9044-41D1-89DA-B2339F0BD67B}" type="presParOf" srcId="{CA1DA745-29C8-4204-868E-667BE6812A2E}" destId="{5490FE68-7A48-431F-82D4-C8C1C1A598D0}" srcOrd="1" destOrd="0" presId="urn:microsoft.com/office/officeart/2005/8/layout/process4"/>
    <dgm:cxn modelId="{BA70E962-5B89-432A-8935-17BA9FC7621B}" type="presParOf" srcId="{CA1DA745-29C8-4204-868E-667BE6812A2E}" destId="{C0231A35-A60C-4EB2-98C6-5016D931C7AD}" srcOrd="2" destOrd="0" presId="urn:microsoft.com/office/officeart/2005/8/layout/process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C049A83D-DAAB-4944-B43B-E805F75195C2}" type="doc">
      <dgm:prSet loTypeId="urn:microsoft.com/office/officeart/2005/8/layout/vProcess5" loCatId="process" qsTypeId="urn:microsoft.com/office/officeart/2005/8/quickstyle/3d2" qsCatId="3D" csTypeId="urn:microsoft.com/office/officeart/2005/8/colors/accent1_2" csCatId="accent1" phldr="1"/>
      <dgm:spPr/>
      <dgm:t>
        <a:bodyPr/>
        <a:lstStyle/>
        <a:p>
          <a:endParaRPr lang="en-US"/>
        </a:p>
      </dgm:t>
    </dgm:pt>
    <dgm:pt modelId="{C26119B3-69BB-4D67-825D-532B6EC386F3}">
      <dgm:prSet phldrT="[Text]"/>
      <dgm:spPr/>
      <dgm:t>
        <a:bodyPr/>
        <a:lstStyle/>
        <a:p>
          <a:r>
            <a:rPr lang="en-US" dirty="0" smtClean="0">
              <a:solidFill>
                <a:srgbClr val="99CC00"/>
              </a:solidFill>
            </a:rPr>
            <a:t>Local catalogs allow buying organization to manage the purchase of items from suppliers that they do not wish to have their entire catalog available for ordering.</a:t>
          </a:r>
          <a:endParaRPr lang="en-US" dirty="0">
            <a:solidFill>
              <a:srgbClr val="99CC00"/>
            </a:solidFill>
          </a:endParaRPr>
        </a:p>
      </dgm:t>
    </dgm:pt>
    <dgm:pt modelId="{21DBC4BC-53F0-4C95-98A7-5BCD914DE259}" type="sibTrans" cxnId="{2C31B187-1BD9-4C89-BCC7-22AD97C94BAC}">
      <dgm:prSet/>
      <dgm:spPr/>
      <dgm:t>
        <a:bodyPr/>
        <a:lstStyle/>
        <a:p>
          <a:endParaRPr lang="en-US"/>
        </a:p>
      </dgm:t>
    </dgm:pt>
    <dgm:pt modelId="{93D3EC59-2887-4CB6-8E08-4AA1F13AC093}" type="parTrans" cxnId="{2C31B187-1BD9-4C89-BCC7-22AD97C94BAC}">
      <dgm:prSet/>
      <dgm:spPr/>
      <dgm:t>
        <a:bodyPr/>
        <a:lstStyle/>
        <a:p>
          <a:endParaRPr lang="en-US"/>
        </a:p>
      </dgm:t>
    </dgm:pt>
    <dgm:pt modelId="{55E08788-0166-4C6E-A62F-AB8235AFEA3F}">
      <dgm:prSet/>
      <dgm:spPr/>
      <dgm:t>
        <a:bodyPr/>
        <a:lstStyle/>
        <a:p>
          <a:r>
            <a:rPr lang="en-US" dirty="0" smtClean="0">
              <a:solidFill>
                <a:srgbClr val="99CC00"/>
              </a:solidFill>
            </a:rPr>
            <a:t>Limit the visibility of a supplier’s items to only those that have a negotiated price</a:t>
          </a:r>
          <a:r>
            <a:rPr lang="en-US" dirty="0" smtClean="0">
              <a:solidFill>
                <a:schemeClr val="tx2">
                  <a:lumMod val="20000"/>
                  <a:lumOff val="80000"/>
                </a:schemeClr>
              </a:solidFill>
            </a:rPr>
            <a:t>.</a:t>
          </a:r>
        </a:p>
      </dgm:t>
    </dgm:pt>
    <dgm:pt modelId="{EC220FC0-64CF-49DB-8EE6-80B129E1C214}" type="parTrans" cxnId="{08E3B086-BA97-43EA-9498-B7CE58C48205}">
      <dgm:prSet/>
      <dgm:spPr/>
      <dgm:t>
        <a:bodyPr/>
        <a:lstStyle/>
        <a:p>
          <a:endParaRPr lang="en-US"/>
        </a:p>
      </dgm:t>
    </dgm:pt>
    <dgm:pt modelId="{7DB16B16-31FC-4A2B-B95F-4A650A8251FB}" type="sibTrans" cxnId="{08E3B086-BA97-43EA-9498-B7CE58C48205}">
      <dgm:prSet/>
      <dgm:spPr/>
      <dgm:t>
        <a:bodyPr/>
        <a:lstStyle/>
        <a:p>
          <a:endParaRPr lang="en-US"/>
        </a:p>
      </dgm:t>
    </dgm:pt>
    <dgm:pt modelId="{5A769F51-724C-4E17-9AE1-D323BB04D050}">
      <dgm:prSet/>
      <dgm:spPr/>
      <dgm:t>
        <a:bodyPr/>
        <a:lstStyle/>
        <a:p>
          <a:r>
            <a:rPr lang="en-US" dirty="0" smtClean="0">
              <a:solidFill>
                <a:srgbClr val="99CC00"/>
              </a:solidFill>
            </a:rPr>
            <a:t>Create a hierarchy for browsing and selecting items according to specific purchasing categories and shopping categories.</a:t>
          </a:r>
        </a:p>
      </dgm:t>
    </dgm:pt>
    <dgm:pt modelId="{1F8ACA9C-2847-4AA6-8C25-980092FAC92F}" type="parTrans" cxnId="{3F31B009-4CDB-4890-98C9-F93D03506D49}">
      <dgm:prSet/>
      <dgm:spPr/>
      <dgm:t>
        <a:bodyPr/>
        <a:lstStyle/>
        <a:p>
          <a:endParaRPr lang="en-US"/>
        </a:p>
      </dgm:t>
    </dgm:pt>
    <dgm:pt modelId="{C1DDAB73-F2AF-41D2-9143-FD31BAF3A29C}" type="sibTrans" cxnId="{3F31B009-4CDB-4890-98C9-F93D03506D49}">
      <dgm:prSet/>
      <dgm:spPr/>
      <dgm:t>
        <a:bodyPr/>
        <a:lstStyle/>
        <a:p>
          <a:endParaRPr lang="en-US"/>
        </a:p>
      </dgm:t>
    </dgm:pt>
    <dgm:pt modelId="{4F3F3EC4-5681-492C-A09B-EC6E58A2329A}" type="pres">
      <dgm:prSet presAssocID="{C049A83D-DAAB-4944-B43B-E805F75195C2}" presName="outerComposite" presStyleCnt="0">
        <dgm:presLayoutVars>
          <dgm:chMax val="5"/>
          <dgm:dir/>
          <dgm:resizeHandles val="exact"/>
        </dgm:presLayoutVars>
      </dgm:prSet>
      <dgm:spPr/>
      <dgm:t>
        <a:bodyPr/>
        <a:lstStyle/>
        <a:p>
          <a:endParaRPr lang="en-US"/>
        </a:p>
      </dgm:t>
    </dgm:pt>
    <dgm:pt modelId="{44E2EBF9-1256-4629-B378-1DB69E579403}" type="pres">
      <dgm:prSet presAssocID="{C049A83D-DAAB-4944-B43B-E805F75195C2}" presName="dummyMaxCanvas" presStyleCnt="0">
        <dgm:presLayoutVars/>
      </dgm:prSet>
      <dgm:spPr/>
    </dgm:pt>
    <dgm:pt modelId="{C80C9849-5DC9-43B6-B583-7FC9F7A9CD4B}" type="pres">
      <dgm:prSet presAssocID="{C049A83D-DAAB-4944-B43B-E805F75195C2}" presName="ThreeNodes_1" presStyleLbl="node1" presStyleIdx="0" presStyleCnt="3">
        <dgm:presLayoutVars>
          <dgm:bulletEnabled val="1"/>
        </dgm:presLayoutVars>
      </dgm:prSet>
      <dgm:spPr/>
      <dgm:t>
        <a:bodyPr/>
        <a:lstStyle/>
        <a:p>
          <a:endParaRPr lang="en-US"/>
        </a:p>
      </dgm:t>
    </dgm:pt>
    <dgm:pt modelId="{7C6E925B-61B9-4392-A8AA-91B8BC87D844}" type="pres">
      <dgm:prSet presAssocID="{C049A83D-DAAB-4944-B43B-E805F75195C2}" presName="ThreeNodes_2" presStyleLbl="node1" presStyleIdx="1" presStyleCnt="3">
        <dgm:presLayoutVars>
          <dgm:bulletEnabled val="1"/>
        </dgm:presLayoutVars>
      </dgm:prSet>
      <dgm:spPr/>
      <dgm:t>
        <a:bodyPr/>
        <a:lstStyle/>
        <a:p>
          <a:endParaRPr lang="en-US"/>
        </a:p>
      </dgm:t>
    </dgm:pt>
    <dgm:pt modelId="{02CD2550-775E-4564-A48D-6E69DF3443BA}" type="pres">
      <dgm:prSet presAssocID="{C049A83D-DAAB-4944-B43B-E805F75195C2}" presName="ThreeNodes_3" presStyleLbl="node1" presStyleIdx="2" presStyleCnt="3">
        <dgm:presLayoutVars>
          <dgm:bulletEnabled val="1"/>
        </dgm:presLayoutVars>
      </dgm:prSet>
      <dgm:spPr/>
      <dgm:t>
        <a:bodyPr/>
        <a:lstStyle/>
        <a:p>
          <a:endParaRPr lang="en-US"/>
        </a:p>
      </dgm:t>
    </dgm:pt>
    <dgm:pt modelId="{0D89B404-33CD-4F11-B903-1DFE02602476}" type="pres">
      <dgm:prSet presAssocID="{C049A83D-DAAB-4944-B43B-E805F75195C2}" presName="ThreeConn_1-2" presStyleLbl="fgAccFollowNode1" presStyleIdx="0" presStyleCnt="2">
        <dgm:presLayoutVars>
          <dgm:bulletEnabled val="1"/>
        </dgm:presLayoutVars>
      </dgm:prSet>
      <dgm:spPr/>
      <dgm:t>
        <a:bodyPr/>
        <a:lstStyle/>
        <a:p>
          <a:endParaRPr lang="en-US"/>
        </a:p>
      </dgm:t>
    </dgm:pt>
    <dgm:pt modelId="{86878B89-2FEA-4C6C-BCA8-9399A3D60272}" type="pres">
      <dgm:prSet presAssocID="{C049A83D-DAAB-4944-B43B-E805F75195C2}" presName="ThreeConn_2-3" presStyleLbl="fgAccFollowNode1" presStyleIdx="1" presStyleCnt="2">
        <dgm:presLayoutVars>
          <dgm:bulletEnabled val="1"/>
        </dgm:presLayoutVars>
      </dgm:prSet>
      <dgm:spPr/>
      <dgm:t>
        <a:bodyPr/>
        <a:lstStyle/>
        <a:p>
          <a:endParaRPr lang="en-US"/>
        </a:p>
      </dgm:t>
    </dgm:pt>
    <dgm:pt modelId="{D4AB8753-AA74-4E56-927A-3F2597984033}" type="pres">
      <dgm:prSet presAssocID="{C049A83D-DAAB-4944-B43B-E805F75195C2}" presName="ThreeNodes_1_text" presStyleLbl="node1" presStyleIdx="2" presStyleCnt="3">
        <dgm:presLayoutVars>
          <dgm:bulletEnabled val="1"/>
        </dgm:presLayoutVars>
      </dgm:prSet>
      <dgm:spPr/>
      <dgm:t>
        <a:bodyPr/>
        <a:lstStyle/>
        <a:p>
          <a:endParaRPr lang="en-US"/>
        </a:p>
      </dgm:t>
    </dgm:pt>
    <dgm:pt modelId="{0D97039F-BD95-446E-A8AF-025B9288607C}" type="pres">
      <dgm:prSet presAssocID="{C049A83D-DAAB-4944-B43B-E805F75195C2}" presName="ThreeNodes_2_text" presStyleLbl="node1" presStyleIdx="2" presStyleCnt="3">
        <dgm:presLayoutVars>
          <dgm:bulletEnabled val="1"/>
        </dgm:presLayoutVars>
      </dgm:prSet>
      <dgm:spPr/>
      <dgm:t>
        <a:bodyPr/>
        <a:lstStyle/>
        <a:p>
          <a:endParaRPr lang="en-US"/>
        </a:p>
      </dgm:t>
    </dgm:pt>
    <dgm:pt modelId="{A8C453A0-6A8F-4044-95E1-B2700CFE9A7A}" type="pres">
      <dgm:prSet presAssocID="{C049A83D-DAAB-4944-B43B-E805F75195C2}" presName="ThreeNodes_3_text" presStyleLbl="node1" presStyleIdx="2" presStyleCnt="3">
        <dgm:presLayoutVars>
          <dgm:bulletEnabled val="1"/>
        </dgm:presLayoutVars>
      </dgm:prSet>
      <dgm:spPr/>
      <dgm:t>
        <a:bodyPr/>
        <a:lstStyle/>
        <a:p>
          <a:endParaRPr lang="en-US"/>
        </a:p>
      </dgm:t>
    </dgm:pt>
  </dgm:ptLst>
  <dgm:cxnLst>
    <dgm:cxn modelId="{08E3B086-BA97-43EA-9498-B7CE58C48205}" srcId="{C049A83D-DAAB-4944-B43B-E805F75195C2}" destId="{55E08788-0166-4C6E-A62F-AB8235AFEA3F}" srcOrd="1" destOrd="0" parTransId="{EC220FC0-64CF-49DB-8EE6-80B129E1C214}" sibTransId="{7DB16B16-31FC-4A2B-B95F-4A650A8251FB}"/>
    <dgm:cxn modelId="{57F91093-6B5A-4CA9-AB8F-61B75309F4DE}" type="presOf" srcId="{55E08788-0166-4C6E-A62F-AB8235AFEA3F}" destId="{0D97039F-BD95-446E-A8AF-025B9288607C}" srcOrd="1" destOrd="0" presId="urn:microsoft.com/office/officeart/2005/8/layout/vProcess5"/>
    <dgm:cxn modelId="{43E39505-7CA2-4706-893B-724033533C9F}" type="presOf" srcId="{C049A83D-DAAB-4944-B43B-E805F75195C2}" destId="{4F3F3EC4-5681-492C-A09B-EC6E58A2329A}" srcOrd="0" destOrd="0" presId="urn:microsoft.com/office/officeart/2005/8/layout/vProcess5"/>
    <dgm:cxn modelId="{54FE8C87-A4D0-4644-AAF9-E4E393E07089}" type="presOf" srcId="{21DBC4BC-53F0-4C95-98A7-5BCD914DE259}" destId="{0D89B404-33CD-4F11-B903-1DFE02602476}" srcOrd="0" destOrd="0" presId="urn:microsoft.com/office/officeart/2005/8/layout/vProcess5"/>
    <dgm:cxn modelId="{CE653897-967F-4D4C-BDC0-4DDDEAD17803}" type="presOf" srcId="{5A769F51-724C-4E17-9AE1-D323BB04D050}" destId="{A8C453A0-6A8F-4044-95E1-B2700CFE9A7A}" srcOrd="1" destOrd="0" presId="urn:microsoft.com/office/officeart/2005/8/layout/vProcess5"/>
    <dgm:cxn modelId="{BACCE630-EFEE-4D31-A0DF-912308205368}" type="presOf" srcId="{C26119B3-69BB-4D67-825D-532B6EC386F3}" destId="{D4AB8753-AA74-4E56-927A-3F2597984033}" srcOrd="1" destOrd="0" presId="urn:microsoft.com/office/officeart/2005/8/layout/vProcess5"/>
    <dgm:cxn modelId="{8CF6F59A-CE83-4811-962D-13BD6D5B29D3}" type="presOf" srcId="{55E08788-0166-4C6E-A62F-AB8235AFEA3F}" destId="{7C6E925B-61B9-4392-A8AA-91B8BC87D844}" srcOrd="0" destOrd="0" presId="urn:microsoft.com/office/officeart/2005/8/layout/vProcess5"/>
    <dgm:cxn modelId="{27563238-5F05-4956-989A-7286C67961FC}" type="presOf" srcId="{5A769F51-724C-4E17-9AE1-D323BB04D050}" destId="{02CD2550-775E-4564-A48D-6E69DF3443BA}" srcOrd="0" destOrd="0" presId="urn:microsoft.com/office/officeart/2005/8/layout/vProcess5"/>
    <dgm:cxn modelId="{640327F9-5D18-485D-9670-02802F3E375C}" type="presOf" srcId="{7DB16B16-31FC-4A2B-B95F-4A650A8251FB}" destId="{86878B89-2FEA-4C6C-BCA8-9399A3D60272}" srcOrd="0" destOrd="0" presId="urn:microsoft.com/office/officeart/2005/8/layout/vProcess5"/>
    <dgm:cxn modelId="{3F31B009-4CDB-4890-98C9-F93D03506D49}" srcId="{C049A83D-DAAB-4944-B43B-E805F75195C2}" destId="{5A769F51-724C-4E17-9AE1-D323BB04D050}" srcOrd="2" destOrd="0" parTransId="{1F8ACA9C-2847-4AA6-8C25-980092FAC92F}" sibTransId="{C1DDAB73-F2AF-41D2-9143-FD31BAF3A29C}"/>
    <dgm:cxn modelId="{2C31B187-1BD9-4C89-BCC7-22AD97C94BAC}" srcId="{C049A83D-DAAB-4944-B43B-E805F75195C2}" destId="{C26119B3-69BB-4D67-825D-532B6EC386F3}" srcOrd="0" destOrd="0" parTransId="{93D3EC59-2887-4CB6-8E08-4AA1F13AC093}" sibTransId="{21DBC4BC-53F0-4C95-98A7-5BCD914DE259}"/>
    <dgm:cxn modelId="{A2EC8D00-9F47-4D78-B694-3DB54A3DE6FF}" type="presOf" srcId="{C26119B3-69BB-4D67-825D-532B6EC386F3}" destId="{C80C9849-5DC9-43B6-B583-7FC9F7A9CD4B}" srcOrd="0" destOrd="0" presId="urn:microsoft.com/office/officeart/2005/8/layout/vProcess5"/>
    <dgm:cxn modelId="{361EC02E-A796-456A-AC22-4D6B6C2D6B30}" type="presParOf" srcId="{4F3F3EC4-5681-492C-A09B-EC6E58A2329A}" destId="{44E2EBF9-1256-4629-B378-1DB69E579403}" srcOrd="0" destOrd="0" presId="urn:microsoft.com/office/officeart/2005/8/layout/vProcess5"/>
    <dgm:cxn modelId="{8C00BD0E-45DF-4878-A34B-78ECEA21994A}" type="presParOf" srcId="{4F3F3EC4-5681-492C-A09B-EC6E58A2329A}" destId="{C80C9849-5DC9-43B6-B583-7FC9F7A9CD4B}" srcOrd="1" destOrd="0" presId="urn:microsoft.com/office/officeart/2005/8/layout/vProcess5"/>
    <dgm:cxn modelId="{E4B35286-B4E3-40B3-BAF1-1418938B837A}" type="presParOf" srcId="{4F3F3EC4-5681-492C-A09B-EC6E58A2329A}" destId="{7C6E925B-61B9-4392-A8AA-91B8BC87D844}" srcOrd="2" destOrd="0" presId="urn:microsoft.com/office/officeart/2005/8/layout/vProcess5"/>
    <dgm:cxn modelId="{B61486E3-EEB0-4AAA-901C-6DA17DA03DEF}" type="presParOf" srcId="{4F3F3EC4-5681-492C-A09B-EC6E58A2329A}" destId="{02CD2550-775E-4564-A48D-6E69DF3443BA}" srcOrd="3" destOrd="0" presId="urn:microsoft.com/office/officeart/2005/8/layout/vProcess5"/>
    <dgm:cxn modelId="{163EB0B6-F638-404A-A299-89517384F5A8}" type="presParOf" srcId="{4F3F3EC4-5681-492C-A09B-EC6E58A2329A}" destId="{0D89B404-33CD-4F11-B903-1DFE02602476}" srcOrd="4" destOrd="0" presId="urn:microsoft.com/office/officeart/2005/8/layout/vProcess5"/>
    <dgm:cxn modelId="{1318275A-3220-41FC-8D3C-BB59C5B8F826}" type="presParOf" srcId="{4F3F3EC4-5681-492C-A09B-EC6E58A2329A}" destId="{86878B89-2FEA-4C6C-BCA8-9399A3D60272}" srcOrd="5" destOrd="0" presId="urn:microsoft.com/office/officeart/2005/8/layout/vProcess5"/>
    <dgm:cxn modelId="{25D20247-7AA5-46C1-A137-8248BD9C1877}" type="presParOf" srcId="{4F3F3EC4-5681-492C-A09B-EC6E58A2329A}" destId="{D4AB8753-AA74-4E56-927A-3F2597984033}" srcOrd="6" destOrd="0" presId="urn:microsoft.com/office/officeart/2005/8/layout/vProcess5"/>
    <dgm:cxn modelId="{A1972BEF-C7E9-4AF4-8510-EBC57D26ACBA}" type="presParOf" srcId="{4F3F3EC4-5681-492C-A09B-EC6E58A2329A}" destId="{0D97039F-BD95-446E-A8AF-025B9288607C}" srcOrd="7" destOrd="0" presId="urn:microsoft.com/office/officeart/2005/8/layout/vProcess5"/>
    <dgm:cxn modelId="{4476C233-6191-45DC-8530-BFDFC236F7BF}" type="presParOf" srcId="{4F3F3EC4-5681-492C-A09B-EC6E58A2329A}" destId="{A8C453A0-6A8F-4044-95E1-B2700CFE9A7A}" srcOrd="8" destOrd="0" presId="urn:microsoft.com/office/officeart/2005/8/layout/vProcess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E50F348C-6D4E-4550-A49C-7D5B270ACDFE}"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624C949A-09F4-4884-8377-D17919AACA40}">
      <dgm:prSet phldrT="[Text]" custT="1"/>
      <dgm:spPr>
        <a:solidFill>
          <a:srgbClr val="FF6600"/>
        </a:solidFill>
      </dgm:spPr>
      <dgm:t>
        <a:bodyPr/>
        <a:lstStyle/>
        <a:p>
          <a:r>
            <a:rPr lang="en-US" sz="1800" dirty="0" smtClean="0">
              <a:solidFill>
                <a:schemeClr val="accent1">
                  <a:lumMod val="75000"/>
                </a:schemeClr>
              </a:solidFill>
              <a:latin typeface="Perpetua" pitchFamily="18" charset="0"/>
            </a:rPr>
            <a:t>BioMarin at a Glance</a:t>
          </a:r>
          <a:endParaRPr lang="en-US" sz="1800" dirty="0">
            <a:solidFill>
              <a:schemeClr val="accent1">
                <a:lumMod val="75000"/>
              </a:schemeClr>
            </a:solidFill>
            <a:latin typeface="Perpetua" pitchFamily="18" charset="0"/>
          </a:endParaRPr>
        </a:p>
      </dgm:t>
    </dgm:pt>
    <dgm:pt modelId="{DA8D508F-C8B4-4847-9702-009571D61A8A}" type="parTrans" cxnId="{00231115-2D7E-48A3-BFA8-00096263F63C}">
      <dgm:prSet/>
      <dgm:spPr/>
      <dgm:t>
        <a:bodyPr/>
        <a:lstStyle/>
        <a:p>
          <a:endParaRPr lang="en-US"/>
        </a:p>
      </dgm:t>
    </dgm:pt>
    <dgm:pt modelId="{B2910A22-604D-41A2-B8D0-66817DC2F4D3}" type="sibTrans" cxnId="{00231115-2D7E-48A3-BFA8-00096263F63C}">
      <dgm:prSet/>
      <dgm:spPr/>
      <dgm:t>
        <a:bodyPr/>
        <a:lstStyle/>
        <a:p>
          <a:endParaRPr lang="en-US"/>
        </a:p>
      </dgm:t>
    </dgm:pt>
    <dgm:pt modelId="{7A083730-DBBD-46C9-95B9-250C3ECB1B47}">
      <dgm:prSet phldrT="[Text]" custT="1"/>
      <dgm:spPr>
        <a:solidFill>
          <a:srgbClr val="FF6600"/>
        </a:solidFill>
      </dgm:spPr>
      <dgm:t>
        <a:bodyPr/>
        <a:lstStyle/>
        <a:p>
          <a:r>
            <a:rPr lang="en-US" sz="1800" dirty="0" smtClean="0">
              <a:solidFill>
                <a:schemeClr val="accent1">
                  <a:lumMod val="75000"/>
                </a:schemeClr>
              </a:solidFill>
              <a:latin typeface="Perpetua" pitchFamily="18" charset="0"/>
            </a:rPr>
            <a:t>Focus &amp; Strategy</a:t>
          </a:r>
          <a:endParaRPr lang="en-US" sz="1800" dirty="0">
            <a:solidFill>
              <a:schemeClr val="accent1">
                <a:lumMod val="75000"/>
              </a:schemeClr>
            </a:solidFill>
            <a:latin typeface="Perpetua" pitchFamily="18" charset="0"/>
          </a:endParaRPr>
        </a:p>
      </dgm:t>
    </dgm:pt>
    <dgm:pt modelId="{17BAEF8F-E211-4344-BBF5-7F1B6F038E61}" type="parTrans" cxnId="{796F356A-8203-4C26-9DFF-7D442BEED9B6}">
      <dgm:prSet/>
      <dgm:spPr/>
      <dgm:t>
        <a:bodyPr/>
        <a:lstStyle/>
        <a:p>
          <a:endParaRPr lang="en-US"/>
        </a:p>
      </dgm:t>
    </dgm:pt>
    <dgm:pt modelId="{CFFCA547-FD0B-4302-91B5-17E1F97B29C7}" type="sibTrans" cxnId="{796F356A-8203-4C26-9DFF-7D442BEED9B6}">
      <dgm:prSet/>
      <dgm:spPr/>
      <dgm:t>
        <a:bodyPr/>
        <a:lstStyle/>
        <a:p>
          <a:endParaRPr lang="en-US"/>
        </a:p>
      </dgm:t>
    </dgm:pt>
    <dgm:pt modelId="{41608F26-F518-4C49-A6E9-9A896ACCF2F5}">
      <dgm:prSet phldrT="[Text]" custT="1"/>
      <dgm:spPr>
        <a:solidFill>
          <a:srgbClr val="FF6600"/>
        </a:solidFill>
      </dgm:spPr>
      <dgm:t>
        <a:bodyPr/>
        <a:lstStyle/>
        <a:p>
          <a:pPr algn="l"/>
          <a:r>
            <a:rPr lang="en-US" sz="1800" dirty="0" smtClean="0">
              <a:solidFill>
                <a:schemeClr val="accent1">
                  <a:lumMod val="75000"/>
                </a:schemeClr>
              </a:solidFill>
              <a:latin typeface="Perpetua" pitchFamily="18" charset="0"/>
            </a:rPr>
            <a:t>Catalogs ??</a:t>
          </a:r>
          <a:endParaRPr lang="en-US" sz="1800" dirty="0">
            <a:solidFill>
              <a:schemeClr val="accent1">
                <a:lumMod val="75000"/>
              </a:schemeClr>
            </a:solidFill>
            <a:latin typeface="Perpetua" pitchFamily="18" charset="0"/>
          </a:endParaRPr>
        </a:p>
      </dgm:t>
    </dgm:pt>
    <dgm:pt modelId="{E08A1B49-1B9A-45ED-B8C5-B04F95CE253A}" type="parTrans" cxnId="{744A87AB-1751-4110-91F5-F593C89D73B3}">
      <dgm:prSet/>
      <dgm:spPr/>
      <dgm:t>
        <a:bodyPr/>
        <a:lstStyle/>
        <a:p>
          <a:endParaRPr lang="en-US"/>
        </a:p>
      </dgm:t>
    </dgm:pt>
    <dgm:pt modelId="{6C11D2A3-BA60-4016-B8E1-D1A62E43BFA8}" type="sibTrans" cxnId="{744A87AB-1751-4110-91F5-F593C89D73B3}">
      <dgm:prSet/>
      <dgm:spPr/>
      <dgm:t>
        <a:bodyPr/>
        <a:lstStyle/>
        <a:p>
          <a:endParaRPr lang="en-US"/>
        </a:p>
      </dgm:t>
    </dgm:pt>
    <dgm:pt modelId="{939E22A0-4F02-41A0-A454-929758B69287}">
      <dgm:prSet custT="1"/>
      <dgm:spPr>
        <a:solidFill>
          <a:srgbClr val="FF6600"/>
        </a:solidFill>
      </dgm:spPr>
      <dgm:t>
        <a:bodyPr/>
        <a:lstStyle/>
        <a:p>
          <a:r>
            <a:rPr lang="en-US" sz="1800" dirty="0" smtClean="0">
              <a:solidFill>
                <a:schemeClr val="accent1">
                  <a:lumMod val="75000"/>
                </a:schemeClr>
              </a:solidFill>
              <a:latin typeface="Perpetua" pitchFamily="18" charset="0"/>
            </a:rPr>
            <a:t>Solutions</a:t>
          </a:r>
        </a:p>
      </dgm:t>
    </dgm:pt>
    <dgm:pt modelId="{54A9CB90-25A2-431E-A025-190A0C3F3DBB}" type="parTrans" cxnId="{18A91EEB-2E61-4B8E-9638-27F4A94C77B7}">
      <dgm:prSet/>
      <dgm:spPr/>
      <dgm:t>
        <a:bodyPr/>
        <a:lstStyle/>
        <a:p>
          <a:endParaRPr lang="en-US"/>
        </a:p>
      </dgm:t>
    </dgm:pt>
    <dgm:pt modelId="{D5BC34B9-DFAE-44D2-8A01-46904AF95A9C}" type="sibTrans" cxnId="{18A91EEB-2E61-4B8E-9638-27F4A94C77B7}">
      <dgm:prSet/>
      <dgm:spPr/>
      <dgm:t>
        <a:bodyPr/>
        <a:lstStyle/>
        <a:p>
          <a:endParaRPr lang="en-US"/>
        </a:p>
      </dgm:t>
    </dgm:pt>
    <dgm:pt modelId="{7A7AF042-5822-4D36-896C-EF622696AF50}">
      <dgm:prSet custT="1"/>
      <dgm:spPr>
        <a:solidFill>
          <a:srgbClr val="FF6600"/>
        </a:solidFill>
      </dgm:spPr>
      <dgm:t>
        <a:bodyPr/>
        <a:lstStyle/>
        <a:p>
          <a:r>
            <a:rPr lang="en-US" sz="1800" dirty="0" smtClean="0">
              <a:solidFill>
                <a:schemeClr val="accent1">
                  <a:lumMod val="75000"/>
                </a:schemeClr>
              </a:solidFill>
              <a:latin typeface="Perpetua" pitchFamily="18" charset="0"/>
            </a:rPr>
            <a:t>Requisition Template</a:t>
          </a:r>
        </a:p>
      </dgm:t>
    </dgm:pt>
    <dgm:pt modelId="{6D3DA794-B868-4A0E-8AEF-AB845BBBA5DC}" type="parTrans" cxnId="{997654D2-5EAA-4A3C-AFE2-DE5D97056CCE}">
      <dgm:prSet/>
      <dgm:spPr/>
      <dgm:t>
        <a:bodyPr/>
        <a:lstStyle/>
        <a:p>
          <a:endParaRPr lang="en-US"/>
        </a:p>
      </dgm:t>
    </dgm:pt>
    <dgm:pt modelId="{7CEE1776-E14F-49B9-B2CE-7576FDB9BD8D}" type="sibTrans" cxnId="{997654D2-5EAA-4A3C-AFE2-DE5D97056CCE}">
      <dgm:prSet/>
      <dgm:spPr/>
      <dgm:t>
        <a:bodyPr/>
        <a:lstStyle/>
        <a:p>
          <a:endParaRPr lang="en-US"/>
        </a:p>
      </dgm:t>
    </dgm:pt>
    <dgm:pt modelId="{FED6A011-2490-4843-9F60-944A4C663416}">
      <dgm:prSet custT="1"/>
      <dgm:spPr>
        <a:solidFill>
          <a:srgbClr val="FF6600"/>
        </a:solidFill>
      </dgm:spPr>
      <dgm:t>
        <a:bodyPr/>
        <a:lstStyle/>
        <a:p>
          <a:r>
            <a:rPr lang="en-US" sz="1800" dirty="0" smtClean="0">
              <a:solidFill>
                <a:schemeClr val="accent1">
                  <a:lumMod val="75000"/>
                </a:schemeClr>
              </a:solidFill>
              <a:latin typeface="Perpetua" pitchFamily="18" charset="0"/>
            </a:rPr>
            <a:t>External Marketplace</a:t>
          </a:r>
        </a:p>
      </dgm:t>
    </dgm:pt>
    <dgm:pt modelId="{F8E8030F-5978-40F1-9D14-7295877EBA1B}" type="parTrans" cxnId="{D6E6E6B0-755C-42EC-A794-FCFF995C5591}">
      <dgm:prSet/>
      <dgm:spPr/>
      <dgm:t>
        <a:bodyPr/>
        <a:lstStyle/>
        <a:p>
          <a:endParaRPr lang="en-US"/>
        </a:p>
      </dgm:t>
    </dgm:pt>
    <dgm:pt modelId="{D1EA47EC-DD60-40F8-A18E-5763B111B711}" type="sibTrans" cxnId="{D6E6E6B0-755C-42EC-A794-FCFF995C5591}">
      <dgm:prSet/>
      <dgm:spPr/>
      <dgm:t>
        <a:bodyPr/>
        <a:lstStyle/>
        <a:p>
          <a:endParaRPr lang="en-US"/>
        </a:p>
      </dgm:t>
    </dgm:pt>
    <dgm:pt modelId="{23E2FD33-B011-474A-A3E9-38907CB3CA2A}">
      <dgm:prSet custT="1"/>
      <dgm:spPr>
        <a:solidFill>
          <a:srgbClr val="FF6600"/>
        </a:solidFill>
      </dgm:spPr>
      <dgm:t>
        <a:bodyPr/>
        <a:lstStyle/>
        <a:p>
          <a:r>
            <a:rPr lang="en-US" sz="1800" dirty="0" smtClean="0">
              <a:solidFill>
                <a:schemeClr val="accent1">
                  <a:lumMod val="75000"/>
                </a:schemeClr>
              </a:solidFill>
              <a:latin typeface="Perpetua" pitchFamily="18" charset="0"/>
            </a:rPr>
            <a:t>Q&amp;A</a:t>
          </a:r>
        </a:p>
      </dgm:t>
    </dgm:pt>
    <dgm:pt modelId="{66D06E02-97F3-4C12-9E9B-E8EFE11616D9}" type="parTrans" cxnId="{F0FABD8D-46F6-49A5-8F89-CA8817633464}">
      <dgm:prSet/>
      <dgm:spPr/>
      <dgm:t>
        <a:bodyPr/>
        <a:lstStyle/>
        <a:p>
          <a:endParaRPr lang="en-US"/>
        </a:p>
      </dgm:t>
    </dgm:pt>
    <dgm:pt modelId="{46015722-DDB6-4285-8153-25B3E0BFB4C8}" type="sibTrans" cxnId="{F0FABD8D-46F6-49A5-8F89-CA8817633464}">
      <dgm:prSet/>
      <dgm:spPr/>
      <dgm:t>
        <a:bodyPr/>
        <a:lstStyle/>
        <a:p>
          <a:endParaRPr lang="en-US"/>
        </a:p>
      </dgm:t>
    </dgm:pt>
    <dgm:pt modelId="{6B33BBAA-C166-4F6A-90A3-A2DE1DE91C2F}">
      <dgm:prSet custT="1"/>
      <dgm:spPr>
        <a:solidFill>
          <a:srgbClr val="FF6600"/>
        </a:solidFill>
      </dgm:spPr>
      <dgm:t>
        <a:bodyPr/>
        <a:lstStyle/>
        <a:p>
          <a:r>
            <a:rPr lang="en-US" sz="1800" dirty="0" smtClean="0">
              <a:solidFill>
                <a:schemeClr val="accent1">
                  <a:lumMod val="75000"/>
                </a:schemeClr>
              </a:solidFill>
              <a:latin typeface="Perpetua" pitchFamily="18" charset="0"/>
            </a:rPr>
            <a:t>Catalog Sources</a:t>
          </a:r>
        </a:p>
      </dgm:t>
    </dgm:pt>
    <dgm:pt modelId="{FEB32589-385A-4134-BE96-4809D5FD0CAF}" type="parTrans" cxnId="{902644A3-D669-46A9-9787-9F02E2CC7E6F}">
      <dgm:prSet/>
      <dgm:spPr/>
      <dgm:t>
        <a:bodyPr/>
        <a:lstStyle/>
        <a:p>
          <a:endParaRPr lang="en-US"/>
        </a:p>
      </dgm:t>
    </dgm:pt>
    <dgm:pt modelId="{BE5AEC90-8BD7-4ED9-B03D-B65E6C8CEC2F}" type="sibTrans" cxnId="{902644A3-D669-46A9-9787-9F02E2CC7E6F}">
      <dgm:prSet/>
      <dgm:spPr/>
      <dgm:t>
        <a:bodyPr/>
        <a:lstStyle/>
        <a:p>
          <a:endParaRPr lang="en-US"/>
        </a:p>
      </dgm:t>
    </dgm:pt>
    <dgm:pt modelId="{234D3050-BE68-46B6-9E12-66C827048313}">
      <dgm:prSet custT="1"/>
      <dgm:spPr>
        <a:solidFill>
          <a:srgbClr val="FF6600"/>
        </a:solidFill>
      </dgm:spPr>
      <dgm:t>
        <a:bodyPr/>
        <a:lstStyle/>
        <a:p>
          <a:r>
            <a:rPr lang="en-US" sz="1800" dirty="0" smtClean="0">
              <a:solidFill>
                <a:schemeClr val="accent1">
                  <a:lumMod val="75000"/>
                </a:schemeClr>
              </a:solidFill>
              <a:latin typeface="Perpetua" pitchFamily="18" charset="0"/>
            </a:rPr>
            <a:t>Local Store</a:t>
          </a:r>
        </a:p>
      </dgm:t>
    </dgm:pt>
    <dgm:pt modelId="{B447E1E7-86E6-4EC8-83DD-54E8984DF2A9}" type="parTrans" cxnId="{E2FCC2C3-5E13-49B5-A39A-4DF4DE5B7C2C}">
      <dgm:prSet/>
      <dgm:spPr/>
      <dgm:t>
        <a:bodyPr/>
        <a:lstStyle/>
        <a:p>
          <a:endParaRPr lang="en-US"/>
        </a:p>
      </dgm:t>
    </dgm:pt>
    <dgm:pt modelId="{F71802DC-4B25-47A3-A771-E53AF5AE0C19}" type="sibTrans" cxnId="{E2FCC2C3-5E13-49B5-A39A-4DF4DE5B7C2C}">
      <dgm:prSet/>
      <dgm:spPr/>
      <dgm:t>
        <a:bodyPr/>
        <a:lstStyle/>
        <a:p>
          <a:endParaRPr lang="en-US"/>
        </a:p>
      </dgm:t>
    </dgm:pt>
    <dgm:pt modelId="{FE31B00A-5B9A-4642-9B59-4DB24FC3E949}">
      <dgm:prSet custT="1"/>
      <dgm:spPr>
        <a:solidFill>
          <a:srgbClr val="FF6600"/>
        </a:solidFill>
      </dgm:spPr>
      <dgm:t>
        <a:bodyPr/>
        <a:lstStyle/>
        <a:p>
          <a:r>
            <a:rPr lang="en-US" sz="1800" dirty="0" smtClean="0">
              <a:solidFill>
                <a:schemeClr val="accent1">
                  <a:lumMod val="75000"/>
                </a:schemeClr>
              </a:solidFill>
              <a:latin typeface="Perpetua" pitchFamily="18" charset="0"/>
            </a:rPr>
            <a:t>Catalog Authoring</a:t>
          </a:r>
        </a:p>
      </dgm:t>
    </dgm:pt>
    <dgm:pt modelId="{DE04F677-268A-43D6-A7DF-D09208278804}" type="parTrans" cxnId="{68252D11-C840-4BE0-A3FD-7D544DDFC90E}">
      <dgm:prSet/>
      <dgm:spPr/>
    </dgm:pt>
    <dgm:pt modelId="{7F26530C-9F3B-4443-8DB0-0D67406C285A}" type="sibTrans" cxnId="{68252D11-C840-4BE0-A3FD-7D544DDFC90E}">
      <dgm:prSet/>
      <dgm:spPr/>
    </dgm:pt>
    <dgm:pt modelId="{1B93740A-616C-45EF-8037-12554ADD2F14}" type="pres">
      <dgm:prSet presAssocID="{E50F348C-6D4E-4550-A49C-7D5B270ACDFE}" presName="linear" presStyleCnt="0">
        <dgm:presLayoutVars>
          <dgm:dir/>
          <dgm:animLvl val="lvl"/>
          <dgm:resizeHandles val="exact"/>
        </dgm:presLayoutVars>
      </dgm:prSet>
      <dgm:spPr/>
      <dgm:t>
        <a:bodyPr/>
        <a:lstStyle/>
        <a:p>
          <a:endParaRPr lang="en-US"/>
        </a:p>
      </dgm:t>
    </dgm:pt>
    <dgm:pt modelId="{1A9DA53A-6640-4415-BDFE-7A4AB7EFE429}" type="pres">
      <dgm:prSet presAssocID="{624C949A-09F4-4884-8377-D17919AACA40}" presName="parentLin" presStyleCnt="0"/>
      <dgm:spPr/>
    </dgm:pt>
    <dgm:pt modelId="{C870B380-2FB1-4D73-BA1A-A99FDD6ED49F}" type="pres">
      <dgm:prSet presAssocID="{624C949A-09F4-4884-8377-D17919AACA40}" presName="parentLeftMargin" presStyleLbl="node1" presStyleIdx="0" presStyleCnt="10"/>
      <dgm:spPr/>
      <dgm:t>
        <a:bodyPr/>
        <a:lstStyle/>
        <a:p>
          <a:endParaRPr lang="en-US"/>
        </a:p>
      </dgm:t>
    </dgm:pt>
    <dgm:pt modelId="{F6FF91E8-966D-4F3B-984D-92CDB9AA3DFD}" type="pres">
      <dgm:prSet presAssocID="{624C949A-09F4-4884-8377-D17919AACA40}" presName="parentText" presStyleLbl="node1" presStyleIdx="0" presStyleCnt="10">
        <dgm:presLayoutVars>
          <dgm:chMax val="0"/>
          <dgm:bulletEnabled val="1"/>
        </dgm:presLayoutVars>
      </dgm:prSet>
      <dgm:spPr/>
      <dgm:t>
        <a:bodyPr/>
        <a:lstStyle/>
        <a:p>
          <a:endParaRPr lang="en-US"/>
        </a:p>
      </dgm:t>
    </dgm:pt>
    <dgm:pt modelId="{9B4FB36B-9934-405F-9E9C-68B925EDE5BD}" type="pres">
      <dgm:prSet presAssocID="{624C949A-09F4-4884-8377-D17919AACA40}" presName="negativeSpace" presStyleCnt="0"/>
      <dgm:spPr/>
    </dgm:pt>
    <dgm:pt modelId="{34B5552D-E4AE-4A11-A38B-A12ED7046CFD}" type="pres">
      <dgm:prSet presAssocID="{624C949A-09F4-4884-8377-D17919AACA40}" presName="childText" presStyleLbl="conFgAcc1" presStyleIdx="0" presStyleCnt="10">
        <dgm:presLayoutVars>
          <dgm:bulletEnabled val="1"/>
        </dgm:presLayoutVars>
      </dgm:prSet>
      <dgm:spPr/>
    </dgm:pt>
    <dgm:pt modelId="{38138E4E-FE61-4DBE-A30D-1164C4E3A250}" type="pres">
      <dgm:prSet presAssocID="{B2910A22-604D-41A2-B8D0-66817DC2F4D3}" presName="spaceBetweenRectangles" presStyleCnt="0"/>
      <dgm:spPr/>
    </dgm:pt>
    <dgm:pt modelId="{ADCB1F80-DB0B-403B-AFB2-9DE04EA860F5}" type="pres">
      <dgm:prSet presAssocID="{7A083730-DBBD-46C9-95B9-250C3ECB1B47}" presName="parentLin" presStyleCnt="0"/>
      <dgm:spPr/>
    </dgm:pt>
    <dgm:pt modelId="{C1151888-1855-4339-A18A-F4F98A053DBA}" type="pres">
      <dgm:prSet presAssocID="{7A083730-DBBD-46C9-95B9-250C3ECB1B47}" presName="parentLeftMargin" presStyleLbl="node1" presStyleIdx="0" presStyleCnt="10"/>
      <dgm:spPr/>
      <dgm:t>
        <a:bodyPr/>
        <a:lstStyle/>
        <a:p>
          <a:endParaRPr lang="en-US"/>
        </a:p>
      </dgm:t>
    </dgm:pt>
    <dgm:pt modelId="{D7815AC3-50EA-40B6-80FB-C2F2D9C9D9BA}" type="pres">
      <dgm:prSet presAssocID="{7A083730-DBBD-46C9-95B9-250C3ECB1B47}" presName="parentText" presStyleLbl="node1" presStyleIdx="1" presStyleCnt="10">
        <dgm:presLayoutVars>
          <dgm:chMax val="0"/>
          <dgm:bulletEnabled val="1"/>
        </dgm:presLayoutVars>
      </dgm:prSet>
      <dgm:spPr/>
      <dgm:t>
        <a:bodyPr/>
        <a:lstStyle/>
        <a:p>
          <a:endParaRPr lang="en-US"/>
        </a:p>
      </dgm:t>
    </dgm:pt>
    <dgm:pt modelId="{A8F477C6-4325-495C-AD96-D111254CC28F}" type="pres">
      <dgm:prSet presAssocID="{7A083730-DBBD-46C9-95B9-250C3ECB1B47}" presName="negativeSpace" presStyleCnt="0"/>
      <dgm:spPr/>
    </dgm:pt>
    <dgm:pt modelId="{155F5B29-E2EF-4761-822D-E4D898729DB8}" type="pres">
      <dgm:prSet presAssocID="{7A083730-DBBD-46C9-95B9-250C3ECB1B47}" presName="childText" presStyleLbl="conFgAcc1" presStyleIdx="1" presStyleCnt="10">
        <dgm:presLayoutVars>
          <dgm:bulletEnabled val="1"/>
        </dgm:presLayoutVars>
      </dgm:prSet>
      <dgm:spPr/>
    </dgm:pt>
    <dgm:pt modelId="{8CC72C92-2D5F-4127-9792-3667DD57091B}" type="pres">
      <dgm:prSet presAssocID="{CFFCA547-FD0B-4302-91B5-17E1F97B29C7}" presName="spaceBetweenRectangles" presStyleCnt="0"/>
      <dgm:spPr/>
    </dgm:pt>
    <dgm:pt modelId="{E40FDE56-165C-4AB1-989E-03D23DA8E9D5}" type="pres">
      <dgm:prSet presAssocID="{41608F26-F518-4C49-A6E9-9A896ACCF2F5}" presName="parentLin" presStyleCnt="0"/>
      <dgm:spPr/>
    </dgm:pt>
    <dgm:pt modelId="{5E588A1F-0518-42B8-9312-D8E6B986BBE5}" type="pres">
      <dgm:prSet presAssocID="{41608F26-F518-4C49-A6E9-9A896ACCF2F5}" presName="parentLeftMargin" presStyleLbl="node1" presStyleIdx="1" presStyleCnt="10"/>
      <dgm:spPr/>
      <dgm:t>
        <a:bodyPr/>
        <a:lstStyle/>
        <a:p>
          <a:endParaRPr lang="en-US"/>
        </a:p>
      </dgm:t>
    </dgm:pt>
    <dgm:pt modelId="{4A193531-320F-47C7-BF49-9C9EA1D92FED}" type="pres">
      <dgm:prSet presAssocID="{41608F26-F518-4C49-A6E9-9A896ACCF2F5}" presName="parentText" presStyleLbl="node1" presStyleIdx="2" presStyleCnt="10">
        <dgm:presLayoutVars>
          <dgm:chMax val="0"/>
          <dgm:bulletEnabled val="1"/>
        </dgm:presLayoutVars>
      </dgm:prSet>
      <dgm:spPr/>
      <dgm:t>
        <a:bodyPr/>
        <a:lstStyle/>
        <a:p>
          <a:endParaRPr lang="en-US"/>
        </a:p>
      </dgm:t>
    </dgm:pt>
    <dgm:pt modelId="{63664878-F983-48C0-9FF3-828781C9807D}" type="pres">
      <dgm:prSet presAssocID="{41608F26-F518-4C49-A6E9-9A896ACCF2F5}" presName="negativeSpace" presStyleCnt="0"/>
      <dgm:spPr/>
    </dgm:pt>
    <dgm:pt modelId="{33D80513-CEC1-4C0E-B4E6-70A3879828D4}" type="pres">
      <dgm:prSet presAssocID="{41608F26-F518-4C49-A6E9-9A896ACCF2F5}" presName="childText" presStyleLbl="conFgAcc1" presStyleIdx="2" presStyleCnt="10">
        <dgm:presLayoutVars>
          <dgm:bulletEnabled val="1"/>
        </dgm:presLayoutVars>
      </dgm:prSet>
      <dgm:spPr/>
    </dgm:pt>
    <dgm:pt modelId="{5B6414D7-7970-467C-AA9B-75CA3E510A58}" type="pres">
      <dgm:prSet presAssocID="{6C11D2A3-BA60-4016-B8E1-D1A62E43BFA8}" presName="spaceBetweenRectangles" presStyleCnt="0"/>
      <dgm:spPr/>
    </dgm:pt>
    <dgm:pt modelId="{9045C3A0-2752-436B-974C-C8537F0BF721}" type="pres">
      <dgm:prSet presAssocID="{939E22A0-4F02-41A0-A454-929758B69287}" presName="parentLin" presStyleCnt="0"/>
      <dgm:spPr/>
    </dgm:pt>
    <dgm:pt modelId="{09545205-091F-48CC-8276-C4C918E55285}" type="pres">
      <dgm:prSet presAssocID="{939E22A0-4F02-41A0-A454-929758B69287}" presName="parentLeftMargin" presStyleLbl="node1" presStyleIdx="2" presStyleCnt="10"/>
      <dgm:spPr/>
      <dgm:t>
        <a:bodyPr/>
        <a:lstStyle/>
        <a:p>
          <a:endParaRPr lang="en-US"/>
        </a:p>
      </dgm:t>
    </dgm:pt>
    <dgm:pt modelId="{B248B52A-9867-4F3E-A320-AAE831136E4A}" type="pres">
      <dgm:prSet presAssocID="{939E22A0-4F02-41A0-A454-929758B69287}" presName="parentText" presStyleLbl="node1" presStyleIdx="3" presStyleCnt="10">
        <dgm:presLayoutVars>
          <dgm:chMax val="0"/>
          <dgm:bulletEnabled val="1"/>
        </dgm:presLayoutVars>
      </dgm:prSet>
      <dgm:spPr/>
      <dgm:t>
        <a:bodyPr/>
        <a:lstStyle/>
        <a:p>
          <a:endParaRPr lang="en-US"/>
        </a:p>
      </dgm:t>
    </dgm:pt>
    <dgm:pt modelId="{208FE957-BD37-4BA0-BAB5-891C9413CCF6}" type="pres">
      <dgm:prSet presAssocID="{939E22A0-4F02-41A0-A454-929758B69287}" presName="negativeSpace" presStyleCnt="0"/>
      <dgm:spPr/>
    </dgm:pt>
    <dgm:pt modelId="{9891B709-16C0-40FF-9274-D580E1F129B2}" type="pres">
      <dgm:prSet presAssocID="{939E22A0-4F02-41A0-A454-929758B69287}" presName="childText" presStyleLbl="conFgAcc1" presStyleIdx="3" presStyleCnt="10">
        <dgm:presLayoutVars>
          <dgm:bulletEnabled val="1"/>
        </dgm:presLayoutVars>
      </dgm:prSet>
      <dgm:spPr/>
    </dgm:pt>
    <dgm:pt modelId="{21E970E4-371A-42FA-9C30-3E2600CF3E1A}" type="pres">
      <dgm:prSet presAssocID="{D5BC34B9-DFAE-44D2-8A01-46904AF95A9C}" presName="spaceBetweenRectangles" presStyleCnt="0"/>
      <dgm:spPr/>
    </dgm:pt>
    <dgm:pt modelId="{1EA2100B-3A84-4727-9CA4-983FC57A4225}" type="pres">
      <dgm:prSet presAssocID="{6B33BBAA-C166-4F6A-90A3-A2DE1DE91C2F}" presName="parentLin" presStyleCnt="0"/>
      <dgm:spPr/>
    </dgm:pt>
    <dgm:pt modelId="{A2853E4C-66BF-432F-9823-E742E8DD39B9}" type="pres">
      <dgm:prSet presAssocID="{6B33BBAA-C166-4F6A-90A3-A2DE1DE91C2F}" presName="parentLeftMargin" presStyleLbl="node1" presStyleIdx="3" presStyleCnt="10"/>
      <dgm:spPr/>
      <dgm:t>
        <a:bodyPr/>
        <a:lstStyle/>
        <a:p>
          <a:endParaRPr lang="en-US"/>
        </a:p>
      </dgm:t>
    </dgm:pt>
    <dgm:pt modelId="{627706F7-1DF6-4537-B1EF-1E5D1A5C4D7F}" type="pres">
      <dgm:prSet presAssocID="{6B33BBAA-C166-4F6A-90A3-A2DE1DE91C2F}" presName="parentText" presStyleLbl="node1" presStyleIdx="4" presStyleCnt="10">
        <dgm:presLayoutVars>
          <dgm:chMax val="0"/>
          <dgm:bulletEnabled val="1"/>
        </dgm:presLayoutVars>
      </dgm:prSet>
      <dgm:spPr/>
      <dgm:t>
        <a:bodyPr/>
        <a:lstStyle/>
        <a:p>
          <a:endParaRPr lang="en-US"/>
        </a:p>
      </dgm:t>
    </dgm:pt>
    <dgm:pt modelId="{8A35E8F1-7C4D-4DD7-9F8A-E97B2C5F9D68}" type="pres">
      <dgm:prSet presAssocID="{6B33BBAA-C166-4F6A-90A3-A2DE1DE91C2F}" presName="negativeSpace" presStyleCnt="0"/>
      <dgm:spPr/>
    </dgm:pt>
    <dgm:pt modelId="{F7D98D13-F542-4423-86C1-B87AF03753AA}" type="pres">
      <dgm:prSet presAssocID="{6B33BBAA-C166-4F6A-90A3-A2DE1DE91C2F}" presName="childText" presStyleLbl="conFgAcc1" presStyleIdx="4" presStyleCnt="10">
        <dgm:presLayoutVars>
          <dgm:bulletEnabled val="1"/>
        </dgm:presLayoutVars>
      </dgm:prSet>
      <dgm:spPr/>
    </dgm:pt>
    <dgm:pt modelId="{E614874C-9013-49D8-942D-EF2112385A50}" type="pres">
      <dgm:prSet presAssocID="{BE5AEC90-8BD7-4ED9-B03D-B65E6C8CEC2F}" presName="spaceBetweenRectangles" presStyleCnt="0"/>
      <dgm:spPr/>
    </dgm:pt>
    <dgm:pt modelId="{EF430DEE-0209-4AC9-A634-7A5C89D54649}" type="pres">
      <dgm:prSet presAssocID="{234D3050-BE68-46B6-9E12-66C827048313}" presName="parentLin" presStyleCnt="0"/>
      <dgm:spPr/>
    </dgm:pt>
    <dgm:pt modelId="{F827436F-F571-4958-9C69-192170947201}" type="pres">
      <dgm:prSet presAssocID="{234D3050-BE68-46B6-9E12-66C827048313}" presName="parentLeftMargin" presStyleLbl="node1" presStyleIdx="4" presStyleCnt="10"/>
      <dgm:spPr/>
      <dgm:t>
        <a:bodyPr/>
        <a:lstStyle/>
        <a:p>
          <a:endParaRPr lang="en-US"/>
        </a:p>
      </dgm:t>
    </dgm:pt>
    <dgm:pt modelId="{40CFB070-0A76-4369-B05C-525B7EE3A519}" type="pres">
      <dgm:prSet presAssocID="{234D3050-BE68-46B6-9E12-66C827048313}" presName="parentText" presStyleLbl="node1" presStyleIdx="5" presStyleCnt="10">
        <dgm:presLayoutVars>
          <dgm:chMax val="0"/>
          <dgm:bulletEnabled val="1"/>
        </dgm:presLayoutVars>
      </dgm:prSet>
      <dgm:spPr/>
      <dgm:t>
        <a:bodyPr/>
        <a:lstStyle/>
        <a:p>
          <a:endParaRPr lang="en-US"/>
        </a:p>
      </dgm:t>
    </dgm:pt>
    <dgm:pt modelId="{1391B897-04B6-4E03-B55E-C4D5BB2A1D97}" type="pres">
      <dgm:prSet presAssocID="{234D3050-BE68-46B6-9E12-66C827048313}" presName="negativeSpace" presStyleCnt="0"/>
      <dgm:spPr/>
    </dgm:pt>
    <dgm:pt modelId="{66D45E8C-050D-44A9-BB2D-F8282E944A01}" type="pres">
      <dgm:prSet presAssocID="{234D3050-BE68-46B6-9E12-66C827048313}" presName="childText" presStyleLbl="conFgAcc1" presStyleIdx="5" presStyleCnt="10">
        <dgm:presLayoutVars>
          <dgm:bulletEnabled val="1"/>
        </dgm:presLayoutVars>
      </dgm:prSet>
      <dgm:spPr/>
    </dgm:pt>
    <dgm:pt modelId="{CE896A19-3A61-4223-8FD7-7637A9C7592C}" type="pres">
      <dgm:prSet presAssocID="{F71802DC-4B25-47A3-A771-E53AF5AE0C19}" presName="spaceBetweenRectangles" presStyleCnt="0"/>
      <dgm:spPr/>
    </dgm:pt>
    <dgm:pt modelId="{F5BFBF00-0467-43C6-A69D-40D20BF4413F}" type="pres">
      <dgm:prSet presAssocID="{7A7AF042-5822-4D36-896C-EF622696AF50}" presName="parentLin" presStyleCnt="0"/>
      <dgm:spPr/>
    </dgm:pt>
    <dgm:pt modelId="{797711C8-F3CE-455B-93C3-A3DCEC01C564}" type="pres">
      <dgm:prSet presAssocID="{7A7AF042-5822-4D36-896C-EF622696AF50}" presName="parentLeftMargin" presStyleLbl="node1" presStyleIdx="5" presStyleCnt="10"/>
      <dgm:spPr/>
      <dgm:t>
        <a:bodyPr/>
        <a:lstStyle/>
        <a:p>
          <a:endParaRPr lang="en-US"/>
        </a:p>
      </dgm:t>
    </dgm:pt>
    <dgm:pt modelId="{A42CDE11-53DD-44F9-ACEB-0BB452A9B3F1}" type="pres">
      <dgm:prSet presAssocID="{7A7AF042-5822-4D36-896C-EF622696AF50}" presName="parentText" presStyleLbl="node1" presStyleIdx="6" presStyleCnt="10">
        <dgm:presLayoutVars>
          <dgm:chMax val="0"/>
          <dgm:bulletEnabled val="1"/>
        </dgm:presLayoutVars>
      </dgm:prSet>
      <dgm:spPr/>
      <dgm:t>
        <a:bodyPr/>
        <a:lstStyle/>
        <a:p>
          <a:endParaRPr lang="en-US"/>
        </a:p>
      </dgm:t>
    </dgm:pt>
    <dgm:pt modelId="{FB3E7A1B-8811-4D22-97AB-0D0349426B64}" type="pres">
      <dgm:prSet presAssocID="{7A7AF042-5822-4D36-896C-EF622696AF50}" presName="negativeSpace" presStyleCnt="0"/>
      <dgm:spPr/>
    </dgm:pt>
    <dgm:pt modelId="{2F92D003-25B0-441E-9B47-86A3E9BBA1C5}" type="pres">
      <dgm:prSet presAssocID="{7A7AF042-5822-4D36-896C-EF622696AF50}" presName="childText" presStyleLbl="conFgAcc1" presStyleIdx="6" presStyleCnt="10">
        <dgm:presLayoutVars>
          <dgm:bulletEnabled val="1"/>
        </dgm:presLayoutVars>
      </dgm:prSet>
      <dgm:spPr/>
    </dgm:pt>
    <dgm:pt modelId="{F74C1AD6-A6BF-4587-86F0-DB5F84968F5B}" type="pres">
      <dgm:prSet presAssocID="{7CEE1776-E14F-49B9-B2CE-7576FDB9BD8D}" presName="spaceBetweenRectangles" presStyleCnt="0"/>
      <dgm:spPr/>
    </dgm:pt>
    <dgm:pt modelId="{0084FD0C-3A92-439C-8901-EC99EE6BADFB}" type="pres">
      <dgm:prSet presAssocID="{FED6A011-2490-4843-9F60-944A4C663416}" presName="parentLin" presStyleCnt="0"/>
      <dgm:spPr/>
    </dgm:pt>
    <dgm:pt modelId="{EE8AF3D8-7893-421E-8490-C1470AFE201B}" type="pres">
      <dgm:prSet presAssocID="{FED6A011-2490-4843-9F60-944A4C663416}" presName="parentLeftMargin" presStyleLbl="node1" presStyleIdx="6" presStyleCnt="10"/>
      <dgm:spPr/>
      <dgm:t>
        <a:bodyPr/>
        <a:lstStyle/>
        <a:p>
          <a:endParaRPr lang="en-US"/>
        </a:p>
      </dgm:t>
    </dgm:pt>
    <dgm:pt modelId="{BF8F5CDD-F640-47D6-A981-304A5FC237F3}" type="pres">
      <dgm:prSet presAssocID="{FED6A011-2490-4843-9F60-944A4C663416}" presName="parentText" presStyleLbl="node1" presStyleIdx="7" presStyleCnt="10">
        <dgm:presLayoutVars>
          <dgm:chMax val="0"/>
          <dgm:bulletEnabled val="1"/>
        </dgm:presLayoutVars>
      </dgm:prSet>
      <dgm:spPr/>
      <dgm:t>
        <a:bodyPr/>
        <a:lstStyle/>
        <a:p>
          <a:endParaRPr lang="en-US"/>
        </a:p>
      </dgm:t>
    </dgm:pt>
    <dgm:pt modelId="{4916BAC1-FFD8-4D80-BB9B-9111DF0422BB}" type="pres">
      <dgm:prSet presAssocID="{FED6A011-2490-4843-9F60-944A4C663416}" presName="negativeSpace" presStyleCnt="0"/>
      <dgm:spPr/>
    </dgm:pt>
    <dgm:pt modelId="{B34EC02A-20B5-4BA5-9AA0-B3A2241B25A8}" type="pres">
      <dgm:prSet presAssocID="{FED6A011-2490-4843-9F60-944A4C663416}" presName="childText" presStyleLbl="conFgAcc1" presStyleIdx="7" presStyleCnt="10">
        <dgm:presLayoutVars>
          <dgm:bulletEnabled val="1"/>
        </dgm:presLayoutVars>
      </dgm:prSet>
      <dgm:spPr/>
    </dgm:pt>
    <dgm:pt modelId="{3707B13E-9F84-43A5-BF1B-01D2B2988C1F}" type="pres">
      <dgm:prSet presAssocID="{D1EA47EC-DD60-40F8-A18E-5763B111B711}" presName="spaceBetweenRectangles" presStyleCnt="0"/>
      <dgm:spPr/>
    </dgm:pt>
    <dgm:pt modelId="{9FA29881-E927-48B9-8C7F-6FDB2580748E}" type="pres">
      <dgm:prSet presAssocID="{FE31B00A-5B9A-4642-9B59-4DB24FC3E949}" presName="parentLin" presStyleCnt="0"/>
      <dgm:spPr/>
    </dgm:pt>
    <dgm:pt modelId="{23234A45-9591-415F-8678-F952FC36B1BC}" type="pres">
      <dgm:prSet presAssocID="{FE31B00A-5B9A-4642-9B59-4DB24FC3E949}" presName="parentLeftMargin" presStyleLbl="node1" presStyleIdx="7" presStyleCnt="10"/>
      <dgm:spPr/>
      <dgm:t>
        <a:bodyPr/>
        <a:lstStyle/>
        <a:p>
          <a:endParaRPr lang="en-US"/>
        </a:p>
      </dgm:t>
    </dgm:pt>
    <dgm:pt modelId="{43CD42B1-CCF4-4675-814D-7ADF5D5DFBBE}" type="pres">
      <dgm:prSet presAssocID="{FE31B00A-5B9A-4642-9B59-4DB24FC3E949}" presName="parentText" presStyleLbl="node1" presStyleIdx="8" presStyleCnt="10">
        <dgm:presLayoutVars>
          <dgm:chMax val="0"/>
          <dgm:bulletEnabled val="1"/>
        </dgm:presLayoutVars>
      </dgm:prSet>
      <dgm:spPr/>
      <dgm:t>
        <a:bodyPr/>
        <a:lstStyle/>
        <a:p>
          <a:endParaRPr lang="en-US"/>
        </a:p>
      </dgm:t>
    </dgm:pt>
    <dgm:pt modelId="{8619D4D0-97A9-423E-8504-2C5C0A5DDFC1}" type="pres">
      <dgm:prSet presAssocID="{FE31B00A-5B9A-4642-9B59-4DB24FC3E949}" presName="negativeSpace" presStyleCnt="0"/>
      <dgm:spPr/>
    </dgm:pt>
    <dgm:pt modelId="{FEECEB5C-091A-4D04-8BF1-0AF22EC60A22}" type="pres">
      <dgm:prSet presAssocID="{FE31B00A-5B9A-4642-9B59-4DB24FC3E949}" presName="childText" presStyleLbl="conFgAcc1" presStyleIdx="8" presStyleCnt="10">
        <dgm:presLayoutVars>
          <dgm:bulletEnabled val="1"/>
        </dgm:presLayoutVars>
      </dgm:prSet>
      <dgm:spPr/>
    </dgm:pt>
    <dgm:pt modelId="{1CEAF5E5-2C37-4C69-B57E-C965B7D9D181}" type="pres">
      <dgm:prSet presAssocID="{7F26530C-9F3B-4443-8DB0-0D67406C285A}" presName="spaceBetweenRectangles" presStyleCnt="0"/>
      <dgm:spPr/>
    </dgm:pt>
    <dgm:pt modelId="{8DDE64BE-8B0B-4D41-9361-BE7B85BCE104}" type="pres">
      <dgm:prSet presAssocID="{23E2FD33-B011-474A-A3E9-38907CB3CA2A}" presName="parentLin" presStyleCnt="0"/>
      <dgm:spPr/>
    </dgm:pt>
    <dgm:pt modelId="{177B6355-1FBD-4D30-91B4-BC647E9358B5}" type="pres">
      <dgm:prSet presAssocID="{23E2FD33-B011-474A-A3E9-38907CB3CA2A}" presName="parentLeftMargin" presStyleLbl="node1" presStyleIdx="8" presStyleCnt="10"/>
      <dgm:spPr/>
      <dgm:t>
        <a:bodyPr/>
        <a:lstStyle/>
        <a:p>
          <a:endParaRPr lang="en-US"/>
        </a:p>
      </dgm:t>
    </dgm:pt>
    <dgm:pt modelId="{03D087D2-ED84-4DC0-8A02-25641718C268}" type="pres">
      <dgm:prSet presAssocID="{23E2FD33-B011-474A-A3E9-38907CB3CA2A}" presName="parentText" presStyleLbl="node1" presStyleIdx="9" presStyleCnt="10">
        <dgm:presLayoutVars>
          <dgm:chMax val="0"/>
          <dgm:bulletEnabled val="1"/>
        </dgm:presLayoutVars>
      </dgm:prSet>
      <dgm:spPr/>
      <dgm:t>
        <a:bodyPr/>
        <a:lstStyle/>
        <a:p>
          <a:endParaRPr lang="en-US"/>
        </a:p>
      </dgm:t>
    </dgm:pt>
    <dgm:pt modelId="{38F07EAC-65E4-4376-B58F-E62B1C3054E7}" type="pres">
      <dgm:prSet presAssocID="{23E2FD33-B011-474A-A3E9-38907CB3CA2A}" presName="negativeSpace" presStyleCnt="0"/>
      <dgm:spPr/>
    </dgm:pt>
    <dgm:pt modelId="{8F622D84-8257-434D-9204-3255C1B0309E}" type="pres">
      <dgm:prSet presAssocID="{23E2FD33-B011-474A-A3E9-38907CB3CA2A}" presName="childText" presStyleLbl="conFgAcc1" presStyleIdx="9" presStyleCnt="10">
        <dgm:presLayoutVars>
          <dgm:bulletEnabled val="1"/>
        </dgm:presLayoutVars>
      </dgm:prSet>
      <dgm:spPr/>
    </dgm:pt>
  </dgm:ptLst>
  <dgm:cxnLst>
    <dgm:cxn modelId="{F0FABD8D-46F6-49A5-8F89-CA8817633464}" srcId="{E50F348C-6D4E-4550-A49C-7D5B270ACDFE}" destId="{23E2FD33-B011-474A-A3E9-38907CB3CA2A}" srcOrd="9" destOrd="0" parTransId="{66D06E02-97F3-4C12-9E9B-E8EFE11616D9}" sibTransId="{46015722-DDB6-4285-8153-25B3E0BFB4C8}"/>
    <dgm:cxn modelId="{67EB728C-0DE7-4B16-BF13-BCFF5A9CAD45}" type="presOf" srcId="{FED6A011-2490-4843-9F60-944A4C663416}" destId="{EE8AF3D8-7893-421E-8490-C1470AFE201B}" srcOrd="0" destOrd="0" presId="urn:microsoft.com/office/officeart/2005/8/layout/list1"/>
    <dgm:cxn modelId="{00231115-2D7E-48A3-BFA8-00096263F63C}" srcId="{E50F348C-6D4E-4550-A49C-7D5B270ACDFE}" destId="{624C949A-09F4-4884-8377-D17919AACA40}" srcOrd="0" destOrd="0" parTransId="{DA8D508F-C8B4-4847-9702-009571D61A8A}" sibTransId="{B2910A22-604D-41A2-B8D0-66817DC2F4D3}"/>
    <dgm:cxn modelId="{BAE235C4-DA67-454A-9D16-C12A34691BE1}" type="presOf" srcId="{FE31B00A-5B9A-4642-9B59-4DB24FC3E949}" destId="{43CD42B1-CCF4-4675-814D-7ADF5D5DFBBE}" srcOrd="1" destOrd="0" presId="urn:microsoft.com/office/officeart/2005/8/layout/list1"/>
    <dgm:cxn modelId="{E753BDF3-A6E7-48A7-892C-FFB435EAC2B5}" type="presOf" srcId="{6B33BBAA-C166-4F6A-90A3-A2DE1DE91C2F}" destId="{627706F7-1DF6-4537-B1EF-1E5D1A5C4D7F}" srcOrd="1" destOrd="0" presId="urn:microsoft.com/office/officeart/2005/8/layout/list1"/>
    <dgm:cxn modelId="{68252D11-C840-4BE0-A3FD-7D544DDFC90E}" srcId="{E50F348C-6D4E-4550-A49C-7D5B270ACDFE}" destId="{FE31B00A-5B9A-4642-9B59-4DB24FC3E949}" srcOrd="8" destOrd="0" parTransId="{DE04F677-268A-43D6-A7DF-D09208278804}" sibTransId="{7F26530C-9F3B-4443-8DB0-0D67406C285A}"/>
    <dgm:cxn modelId="{0EE64048-AE0C-4820-BFA8-0470CE1ADAE8}" type="presOf" srcId="{234D3050-BE68-46B6-9E12-66C827048313}" destId="{40CFB070-0A76-4369-B05C-525B7EE3A519}" srcOrd="1" destOrd="0" presId="urn:microsoft.com/office/officeart/2005/8/layout/list1"/>
    <dgm:cxn modelId="{E2FCC2C3-5E13-49B5-A39A-4DF4DE5B7C2C}" srcId="{E50F348C-6D4E-4550-A49C-7D5B270ACDFE}" destId="{234D3050-BE68-46B6-9E12-66C827048313}" srcOrd="5" destOrd="0" parTransId="{B447E1E7-86E6-4EC8-83DD-54E8984DF2A9}" sibTransId="{F71802DC-4B25-47A3-A771-E53AF5AE0C19}"/>
    <dgm:cxn modelId="{D9413AEF-F21A-4461-828C-B85F8D0B9302}" type="presOf" srcId="{23E2FD33-B011-474A-A3E9-38907CB3CA2A}" destId="{177B6355-1FBD-4D30-91B4-BC647E9358B5}" srcOrd="0" destOrd="0" presId="urn:microsoft.com/office/officeart/2005/8/layout/list1"/>
    <dgm:cxn modelId="{19F49E03-3C41-4EF9-AA16-95AED16042EA}" type="presOf" srcId="{6B33BBAA-C166-4F6A-90A3-A2DE1DE91C2F}" destId="{A2853E4C-66BF-432F-9823-E742E8DD39B9}" srcOrd="0" destOrd="0" presId="urn:microsoft.com/office/officeart/2005/8/layout/list1"/>
    <dgm:cxn modelId="{A0F435F9-52D8-4F24-9360-6CCA73001158}" type="presOf" srcId="{41608F26-F518-4C49-A6E9-9A896ACCF2F5}" destId="{4A193531-320F-47C7-BF49-9C9EA1D92FED}" srcOrd="1" destOrd="0" presId="urn:microsoft.com/office/officeart/2005/8/layout/list1"/>
    <dgm:cxn modelId="{D6E6E6B0-755C-42EC-A794-FCFF995C5591}" srcId="{E50F348C-6D4E-4550-A49C-7D5B270ACDFE}" destId="{FED6A011-2490-4843-9F60-944A4C663416}" srcOrd="7" destOrd="0" parTransId="{F8E8030F-5978-40F1-9D14-7295877EBA1B}" sibTransId="{D1EA47EC-DD60-40F8-A18E-5763B111B711}"/>
    <dgm:cxn modelId="{1208045A-4FFF-4165-B593-2FD65D2ECE1B}" type="presOf" srcId="{624C949A-09F4-4884-8377-D17919AACA40}" destId="{F6FF91E8-966D-4F3B-984D-92CDB9AA3DFD}" srcOrd="1" destOrd="0" presId="urn:microsoft.com/office/officeart/2005/8/layout/list1"/>
    <dgm:cxn modelId="{ECC05302-8F42-41BB-B22D-0E8B1C52CB49}" type="presOf" srcId="{939E22A0-4F02-41A0-A454-929758B69287}" destId="{B248B52A-9867-4F3E-A320-AAE831136E4A}" srcOrd="1" destOrd="0" presId="urn:microsoft.com/office/officeart/2005/8/layout/list1"/>
    <dgm:cxn modelId="{744A87AB-1751-4110-91F5-F593C89D73B3}" srcId="{E50F348C-6D4E-4550-A49C-7D5B270ACDFE}" destId="{41608F26-F518-4C49-A6E9-9A896ACCF2F5}" srcOrd="2" destOrd="0" parTransId="{E08A1B49-1B9A-45ED-B8C5-B04F95CE253A}" sibTransId="{6C11D2A3-BA60-4016-B8E1-D1A62E43BFA8}"/>
    <dgm:cxn modelId="{80730BE6-2ACF-484B-99A4-E83960D594B1}" type="presOf" srcId="{FE31B00A-5B9A-4642-9B59-4DB24FC3E949}" destId="{23234A45-9591-415F-8678-F952FC36B1BC}" srcOrd="0" destOrd="0" presId="urn:microsoft.com/office/officeart/2005/8/layout/list1"/>
    <dgm:cxn modelId="{50DC8068-6121-4AB5-ACC4-DFD5EC45BE46}" type="presOf" srcId="{939E22A0-4F02-41A0-A454-929758B69287}" destId="{09545205-091F-48CC-8276-C4C918E55285}" srcOrd="0" destOrd="0" presId="urn:microsoft.com/office/officeart/2005/8/layout/list1"/>
    <dgm:cxn modelId="{D3E68C2F-1C3F-4270-9AE8-FC1A9918CEF1}" type="presOf" srcId="{234D3050-BE68-46B6-9E12-66C827048313}" destId="{F827436F-F571-4958-9C69-192170947201}" srcOrd="0" destOrd="0" presId="urn:microsoft.com/office/officeart/2005/8/layout/list1"/>
    <dgm:cxn modelId="{997654D2-5EAA-4A3C-AFE2-DE5D97056CCE}" srcId="{E50F348C-6D4E-4550-A49C-7D5B270ACDFE}" destId="{7A7AF042-5822-4D36-896C-EF622696AF50}" srcOrd="6" destOrd="0" parTransId="{6D3DA794-B868-4A0E-8AEF-AB845BBBA5DC}" sibTransId="{7CEE1776-E14F-49B9-B2CE-7576FDB9BD8D}"/>
    <dgm:cxn modelId="{90C15151-6CB1-4710-B4AE-667484B9BC61}" type="presOf" srcId="{41608F26-F518-4C49-A6E9-9A896ACCF2F5}" destId="{5E588A1F-0518-42B8-9312-D8E6B986BBE5}" srcOrd="0" destOrd="0" presId="urn:microsoft.com/office/officeart/2005/8/layout/list1"/>
    <dgm:cxn modelId="{D043A80E-63A2-4A90-93E5-C15A5FEC6E7B}" type="presOf" srcId="{624C949A-09F4-4884-8377-D17919AACA40}" destId="{C870B380-2FB1-4D73-BA1A-A99FDD6ED49F}" srcOrd="0" destOrd="0" presId="urn:microsoft.com/office/officeart/2005/8/layout/list1"/>
    <dgm:cxn modelId="{796F356A-8203-4C26-9DFF-7D442BEED9B6}" srcId="{E50F348C-6D4E-4550-A49C-7D5B270ACDFE}" destId="{7A083730-DBBD-46C9-95B9-250C3ECB1B47}" srcOrd="1" destOrd="0" parTransId="{17BAEF8F-E211-4344-BBF5-7F1B6F038E61}" sibTransId="{CFFCA547-FD0B-4302-91B5-17E1F97B29C7}"/>
    <dgm:cxn modelId="{902644A3-D669-46A9-9787-9F02E2CC7E6F}" srcId="{E50F348C-6D4E-4550-A49C-7D5B270ACDFE}" destId="{6B33BBAA-C166-4F6A-90A3-A2DE1DE91C2F}" srcOrd="4" destOrd="0" parTransId="{FEB32589-385A-4134-BE96-4809D5FD0CAF}" sibTransId="{BE5AEC90-8BD7-4ED9-B03D-B65E6C8CEC2F}"/>
    <dgm:cxn modelId="{18A91EEB-2E61-4B8E-9638-27F4A94C77B7}" srcId="{E50F348C-6D4E-4550-A49C-7D5B270ACDFE}" destId="{939E22A0-4F02-41A0-A454-929758B69287}" srcOrd="3" destOrd="0" parTransId="{54A9CB90-25A2-431E-A025-190A0C3F3DBB}" sibTransId="{D5BC34B9-DFAE-44D2-8A01-46904AF95A9C}"/>
    <dgm:cxn modelId="{832D6E8C-9AA1-455E-AD84-98B37F8CEEE4}" type="presOf" srcId="{7A7AF042-5822-4D36-896C-EF622696AF50}" destId="{A42CDE11-53DD-44F9-ACEB-0BB452A9B3F1}" srcOrd="1" destOrd="0" presId="urn:microsoft.com/office/officeart/2005/8/layout/list1"/>
    <dgm:cxn modelId="{4ECC7CC5-8CED-475B-B465-DF74EEA2D4D0}" type="presOf" srcId="{FED6A011-2490-4843-9F60-944A4C663416}" destId="{BF8F5CDD-F640-47D6-A981-304A5FC237F3}" srcOrd="1" destOrd="0" presId="urn:microsoft.com/office/officeart/2005/8/layout/list1"/>
    <dgm:cxn modelId="{679AA2EF-95C1-4995-9C5B-97DBF1ADF9BC}" type="presOf" srcId="{7A7AF042-5822-4D36-896C-EF622696AF50}" destId="{797711C8-F3CE-455B-93C3-A3DCEC01C564}" srcOrd="0" destOrd="0" presId="urn:microsoft.com/office/officeart/2005/8/layout/list1"/>
    <dgm:cxn modelId="{A3DC08C5-FB7E-4D6E-B179-D82846543F93}" type="presOf" srcId="{23E2FD33-B011-474A-A3E9-38907CB3CA2A}" destId="{03D087D2-ED84-4DC0-8A02-25641718C268}" srcOrd="1" destOrd="0" presId="urn:microsoft.com/office/officeart/2005/8/layout/list1"/>
    <dgm:cxn modelId="{07122F99-FB1B-4552-8B9F-E0219740108C}" type="presOf" srcId="{E50F348C-6D4E-4550-A49C-7D5B270ACDFE}" destId="{1B93740A-616C-45EF-8037-12554ADD2F14}" srcOrd="0" destOrd="0" presId="urn:microsoft.com/office/officeart/2005/8/layout/list1"/>
    <dgm:cxn modelId="{80C85DC3-EC1E-4EC8-A654-0912E67140DC}" type="presOf" srcId="{7A083730-DBBD-46C9-95B9-250C3ECB1B47}" destId="{C1151888-1855-4339-A18A-F4F98A053DBA}" srcOrd="0" destOrd="0" presId="urn:microsoft.com/office/officeart/2005/8/layout/list1"/>
    <dgm:cxn modelId="{75186F0A-2A16-4302-B92D-DEC5B5FBFB19}" type="presOf" srcId="{7A083730-DBBD-46C9-95B9-250C3ECB1B47}" destId="{D7815AC3-50EA-40B6-80FB-C2F2D9C9D9BA}" srcOrd="1" destOrd="0" presId="urn:microsoft.com/office/officeart/2005/8/layout/list1"/>
    <dgm:cxn modelId="{45900E5A-ADBE-4320-8BC9-4052CC193D61}" type="presParOf" srcId="{1B93740A-616C-45EF-8037-12554ADD2F14}" destId="{1A9DA53A-6640-4415-BDFE-7A4AB7EFE429}" srcOrd="0" destOrd="0" presId="urn:microsoft.com/office/officeart/2005/8/layout/list1"/>
    <dgm:cxn modelId="{C3048978-88AE-4529-8359-3D7A1D7D09E3}" type="presParOf" srcId="{1A9DA53A-6640-4415-BDFE-7A4AB7EFE429}" destId="{C870B380-2FB1-4D73-BA1A-A99FDD6ED49F}" srcOrd="0" destOrd="0" presId="urn:microsoft.com/office/officeart/2005/8/layout/list1"/>
    <dgm:cxn modelId="{76EFE002-D1DF-46C8-9B20-1CB6AE799176}" type="presParOf" srcId="{1A9DA53A-6640-4415-BDFE-7A4AB7EFE429}" destId="{F6FF91E8-966D-4F3B-984D-92CDB9AA3DFD}" srcOrd="1" destOrd="0" presId="urn:microsoft.com/office/officeart/2005/8/layout/list1"/>
    <dgm:cxn modelId="{8B24FBE2-207D-4FCF-B3E9-A72579F118A7}" type="presParOf" srcId="{1B93740A-616C-45EF-8037-12554ADD2F14}" destId="{9B4FB36B-9934-405F-9E9C-68B925EDE5BD}" srcOrd="1" destOrd="0" presId="urn:microsoft.com/office/officeart/2005/8/layout/list1"/>
    <dgm:cxn modelId="{F43548E5-4296-4BC5-A25D-23C874CF74D6}" type="presParOf" srcId="{1B93740A-616C-45EF-8037-12554ADD2F14}" destId="{34B5552D-E4AE-4A11-A38B-A12ED7046CFD}" srcOrd="2" destOrd="0" presId="urn:microsoft.com/office/officeart/2005/8/layout/list1"/>
    <dgm:cxn modelId="{A6EC43C3-4B4A-4FF3-B0A0-F3F88B53F835}" type="presParOf" srcId="{1B93740A-616C-45EF-8037-12554ADD2F14}" destId="{38138E4E-FE61-4DBE-A30D-1164C4E3A250}" srcOrd="3" destOrd="0" presId="urn:microsoft.com/office/officeart/2005/8/layout/list1"/>
    <dgm:cxn modelId="{62FC52B3-141A-4947-859E-7F28685186C4}" type="presParOf" srcId="{1B93740A-616C-45EF-8037-12554ADD2F14}" destId="{ADCB1F80-DB0B-403B-AFB2-9DE04EA860F5}" srcOrd="4" destOrd="0" presId="urn:microsoft.com/office/officeart/2005/8/layout/list1"/>
    <dgm:cxn modelId="{2C207943-98C2-4BCA-B6A3-8ACE9D25EE99}" type="presParOf" srcId="{ADCB1F80-DB0B-403B-AFB2-9DE04EA860F5}" destId="{C1151888-1855-4339-A18A-F4F98A053DBA}" srcOrd="0" destOrd="0" presId="urn:microsoft.com/office/officeart/2005/8/layout/list1"/>
    <dgm:cxn modelId="{FAA242F3-AD18-4EA1-83A0-6DF314FB3B3A}" type="presParOf" srcId="{ADCB1F80-DB0B-403B-AFB2-9DE04EA860F5}" destId="{D7815AC3-50EA-40B6-80FB-C2F2D9C9D9BA}" srcOrd="1" destOrd="0" presId="urn:microsoft.com/office/officeart/2005/8/layout/list1"/>
    <dgm:cxn modelId="{0B5F0359-0FAD-47D4-8937-FDCCDCC93DCE}" type="presParOf" srcId="{1B93740A-616C-45EF-8037-12554ADD2F14}" destId="{A8F477C6-4325-495C-AD96-D111254CC28F}" srcOrd="5" destOrd="0" presId="urn:microsoft.com/office/officeart/2005/8/layout/list1"/>
    <dgm:cxn modelId="{1E5E475E-A6CD-409D-B46C-1358426073AF}" type="presParOf" srcId="{1B93740A-616C-45EF-8037-12554ADD2F14}" destId="{155F5B29-E2EF-4761-822D-E4D898729DB8}" srcOrd="6" destOrd="0" presId="urn:microsoft.com/office/officeart/2005/8/layout/list1"/>
    <dgm:cxn modelId="{9E9BD9FF-283F-4AA8-BE4E-9456D6C7B965}" type="presParOf" srcId="{1B93740A-616C-45EF-8037-12554ADD2F14}" destId="{8CC72C92-2D5F-4127-9792-3667DD57091B}" srcOrd="7" destOrd="0" presId="urn:microsoft.com/office/officeart/2005/8/layout/list1"/>
    <dgm:cxn modelId="{F9CFB778-C29F-44EB-ABE7-529006B5BA63}" type="presParOf" srcId="{1B93740A-616C-45EF-8037-12554ADD2F14}" destId="{E40FDE56-165C-4AB1-989E-03D23DA8E9D5}" srcOrd="8" destOrd="0" presId="urn:microsoft.com/office/officeart/2005/8/layout/list1"/>
    <dgm:cxn modelId="{3BD769C9-9079-4043-BE6C-ACC05C66D92C}" type="presParOf" srcId="{E40FDE56-165C-4AB1-989E-03D23DA8E9D5}" destId="{5E588A1F-0518-42B8-9312-D8E6B986BBE5}" srcOrd="0" destOrd="0" presId="urn:microsoft.com/office/officeart/2005/8/layout/list1"/>
    <dgm:cxn modelId="{41E5B273-59A3-4E79-BD96-2F508E9B88E6}" type="presParOf" srcId="{E40FDE56-165C-4AB1-989E-03D23DA8E9D5}" destId="{4A193531-320F-47C7-BF49-9C9EA1D92FED}" srcOrd="1" destOrd="0" presId="urn:microsoft.com/office/officeart/2005/8/layout/list1"/>
    <dgm:cxn modelId="{607CC0E4-A5EA-4C26-B7CB-CFDABA035708}" type="presParOf" srcId="{1B93740A-616C-45EF-8037-12554ADD2F14}" destId="{63664878-F983-48C0-9FF3-828781C9807D}" srcOrd="9" destOrd="0" presId="urn:microsoft.com/office/officeart/2005/8/layout/list1"/>
    <dgm:cxn modelId="{54B4C63C-EF0C-4265-9555-6D3E20FAE85D}" type="presParOf" srcId="{1B93740A-616C-45EF-8037-12554ADD2F14}" destId="{33D80513-CEC1-4C0E-B4E6-70A3879828D4}" srcOrd="10" destOrd="0" presId="urn:microsoft.com/office/officeart/2005/8/layout/list1"/>
    <dgm:cxn modelId="{1A3B2C39-046A-4772-9176-0D28602BB0AE}" type="presParOf" srcId="{1B93740A-616C-45EF-8037-12554ADD2F14}" destId="{5B6414D7-7970-467C-AA9B-75CA3E510A58}" srcOrd="11" destOrd="0" presId="urn:microsoft.com/office/officeart/2005/8/layout/list1"/>
    <dgm:cxn modelId="{AF818C3C-E471-4012-A546-122CEF49F58C}" type="presParOf" srcId="{1B93740A-616C-45EF-8037-12554ADD2F14}" destId="{9045C3A0-2752-436B-974C-C8537F0BF721}" srcOrd="12" destOrd="0" presId="urn:microsoft.com/office/officeart/2005/8/layout/list1"/>
    <dgm:cxn modelId="{0F55E64B-D17A-49B9-BCC6-299355A05DA3}" type="presParOf" srcId="{9045C3A0-2752-436B-974C-C8537F0BF721}" destId="{09545205-091F-48CC-8276-C4C918E55285}" srcOrd="0" destOrd="0" presId="urn:microsoft.com/office/officeart/2005/8/layout/list1"/>
    <dgm:cxn modelId="{8CA25F88-2634-4339-86A1-9E16A246CE6E}" type="presParOf" srcId="{9045C3A0-2752-436B-974C-C8537F0BF721}" destId="{B248B52A-9867-4F3E-A320-AAE831136E4A}" srcOrd="1" destOrd="0" presId="urn:microsoft.com/office/officeart/2005/8/layout/list1"/>
    <dgm:cxn modelId="{2A0F9704-6BE1-4011-AD20-B1638EC2AE03}" type="presParOf" srcId="{1B93740A-616C-45EF-8037-12554ADD2F14}" destId="{208FE957-BD37-4BA0-BAB5-891C9413CCF6}" srcOrd="13" destOrd="0" presId="urn:microsoft.com/office/officeart/2005/8/layout/list1"/>
    <dgm:cxn modelId="{E0775402-B107-400E-8EBA-AFFF4A474739}" type="presParOf" srcId="{1B93740A-616C-45EF-8037-12554ADD2F14}" destId="{9891B709-16C0-40FF-9274-D580E1F129B2}" srcOrd="14" destOrd="0" presId="urn:microsoft.com/office/officeart/2005/8/layout/list1"/>
    <dgm:cxn modelId="{8269139E-2EE3-4188-B800-96A13FA5DAAB}" type="presParOf" srcId="{1B93740A-616C-45EF-8037-12554ADD2F14}" destId="{21E970E4-371A-42FA-9C30-3E2600CF3E1A}" srcOrd="15" destOrd="0" presId="urn:microsoft.com/office/officeart/2005/8/layout/list1"/>
    <dgm:cxn modelId="{61791B8B-0F2D-4374-A21A-3E9BA95E152D}" type="presParOf" srcId="{1B93740A-616C-45EF-8037-12554ADD2F14}" destId="{1EA2100B-3A84-4727-9CA4-983FC57A4225}" srcOrd="16" destOrd="0" presId="urn:microsoft.com/office/officeart/2005/8/layout/list1"/>
    <dgm:cxn modelId="{08DDBB24-0501-4560-9B7E-4CE030351F5D}" type="presParOf" srcId="{1EA2100B-3A84-4727-9CA4-983FC57A4225}" destId="{A2853E4C-66BF-432F-9823-E742E8DD39B9}" srcOrd="0" destOrd="0" presId="urn:microsoft.com/office/officeart/2005/8/layout/list1"/>
    <dgm:cxn modelId="{56890B99-9667-4EF9-AAA1-7EA749744DDC}" type="presParOf" srcId="{1EA2100B-3A84-4727-9CA4-983FC57A4225}" destId="{627706F7-1DF6-4537-B1EF-1E5D1A5C4D7F}" srcOrd="1" destOrd="0" presId="urn:microsoft.com/office/officeart/2005/8/layout/list1"/>
    <dgm:cxn modelId="{EA61389A-1F56-4D25-83BA-E08EC225C8C8}" type="presParOf" srcId="{1B93740A-616C-45EF-8037-12554ADD2F14}" destId="{8A35E8F1-7C4D-4DD7-9F8A-E97B2C5F9D68}" srcOrd="17" destOrd="0" presId="urn:microsoft.com/office/officeart/2005/8/layout/list1"/>
    <dgm:cxn modelId="{A0046C6C-E418-4307-9B51-DA86A96BAE70}" type="presParOf" srcId="{1B93740A-616C-45EF-8037-12554ADD2F14}" destId="{F7D98D13-F542-4423-86C1-B87AF03753AA}" srcOrd="18" destOrd="0" presId="urn:microsoft.com/office/officeart/2005/8/layout/list1"/>
    <dgm:cxn modelId="{7AE566D7-34F7-4D47-81F8-4FBCED9A30C1}" type="presParOf" srcId="{1B93740A-616C-45EF-8037-12554ADD2F14}" destId="{E614874C-9013-49D8-942D-EF2112385A50}" srcOrd="19" destOrd="0" presId="urn:microsoft.com/office/officeart/2005/8/layout/list1"/>
    <dgm:cxn modelId="{92115F9D-2181-47D6-8BE7-C58B3422B296}" type="presParOf" srcId="{1B93740A-616C-45EF-8037-12554ADD2F14}" destId="{EF430DEE-0209-4AC9-A634-7A5C89D54649}" srcOrd="20" destOrd="0" presId="urn:microsoft.com/office/officeart/2005/8/layout/list1"/>
    <dgm:cxn modelId="{84113DCD-86B7-4D1B-AACD-53662BAE1B82}" type="presParOf" srcId="{EF430DEE-0209-4AC9-A634-7A5C89D54649}" destId="{F827436F-F571-4958-9C69-192170947201}" srcOrd="0" destOrd="0" presId="urn:microsoft.com/office/officeart/2005/8/layout/list1"/>
    <dgm:cxn modelId="{9A2A5F94-4563-42F8-A97F-F192D73CDFA3}" type="presParOf" srcId="{EF430DEE-0209-4AC9-A634-7A5C89D54649}" destId="{40CFB070-0A76-4369-B05C-525B7EE3A519}" srcOrd="1" destOrd="0" presId="urn:microsoft.com/office/officeart/2005/8/layout/list1"/>
    <dgm:cxn modelId="{3B3EC6DA-F84A-4F93-A983-15672456B4CF}" type="presParOf" srcId="{1B93740A-616C-45EF-8037-12554ADD2F14}" destId="{1391B897-04B6-4E03-B55E-C4D5BB2A1D97}" srcOrd="21" destOrd="0" presId="urn:microsoft.com/office/officeart/2005/8/layout/list1"/>
    <dgm:cxn modelId="{4A8AF371-301A-4460-A12E-55E64520688A}" type="presParOf" srcId="{1B93740A-616C-45EF-8037-12554ADD2F14}" destId="{66D45E8C-050D-44A9-BB2D-F8282E944A01}" srcOrd="22" destOrd="0" presId="urn:microsoft.com/office/officeart/2005/8/layout/list1"/>
    <dgm:cxn modelId="{84CEC71B-B547-44B7-AB20-B1AF2DE59050}" type="presParOf" srcId="{1B93740A-616C-45EF-8037-12554ADD2F14}" destId="{CE896A19-3A61-4223-8FD7-7637A9C7592C}" srcOrd="23" destOrd="0" presId="urn:microsoft.com/office/officeart/2005/8/layout/list1"/>
    <dgm:cxn modelId="{230238E3-D94E-4647-B4BE-438ADA0432FA}" type="presParOf" srcId="{1B93740A-616C-45EF-8037-12554ADD2F14}" destId="{F5BFBF00-0467-43C6-A69D-40D20BF4413F}" srcOrd="24" destOrd="0" presId="urn:microsoft.com/office/officeart/2005/8/layout/list1"/>
    <dgm:cxn modelId="{06042E68-C026-4BA4-AC7C-264063771DD5}" type="presParOf" srcId="{F5BFBF00-0467-43C6-A69D-40D20BF4413F}" destId="{797711C8-F3CE-455B-93C3-A3DCEC01C564}" srcOrd="0" destOrd="0" presId="urn:microsoft.com/office/officeart/2005/8/layout/list1"/>
    <dgm:cxn modelId="{5F195B69-8824-454B-B968-677E6A34C7E5}" type="presParOf" srcId="{F5BFBF00-0467-43C6-A69D-40D20BF4413F}" destId="{A42CDE11-53DD-44F9-ACEB-0BB452A9B3F1}" srcOrd="1" destOrd="0" presId="urn:microsoft.com/office/officeart/2005/8/layout/list1"/>
    <dgm:cxn modelId="{9EAAB488-DDFB-48D1-B750-C4C5608BF225}" type="presParOf" srcId="{1B93740A-616C-45EF-8037-12554ADD2F14}" destId="{FB3E7A1B-8811-4D22-97AB-0D0349426B64}" srcOrd="25" destOrd="0" presId="urn:microsoft.com/office/officeart/2005/8/layout/list1"/>
    <dgm:cxn modelId="{ACD3D2B1-8A03-4BCF-BD29-1E1E8D6FC932}" type="presParOf" srcId="{1B93740A-616C-45EF-8037-12554ADD2F14}" destId="{2F92D003-25B0-441E-9B47-86A3E9BBA1C5}" srcOrd="26" destOrd="0" presId="urn:microsoft.com/office/officeart/2005/8/layout/list1"/>
    <dgm:cxn modelId="{86E3E9AB-F829-452C-859D-7A715CB66130}" type="presParOf" srcId="{1B93740A-616C-45EF-8037-12554ADD2F14}" destId="{F74C1AD6-A6BF-4587-86F0-DB5F84968F5B}" srcOrd="27" destOrd="0" presId="urn:microsoft.com/office/officeart/2005/8/layout/list1"/>
    <dgm:cxn modelId="{3DD018C9-835C-4C38-A69A-3400FE525B13}" type="presParOf" srcId="{1B93740A-616C-45EF-8037-12554ADD2F14}" destId="{0084FD0C-3A92-439C-8901-EC99EE6BADFB}" srcOrd="28" destOrd="0" presId="urn:microsoft.com/office/officeart/2005/8/layout/list1"/>
    <dgm:cxn modelId="{E4FC4B79-C66F-4795-ADCF-8510D5DE15B2}" type="presParOf" srcId="{0084FD0C-3A92-439C-8901-EC99EE6BADFB}" destId="{EE8AF3D8-7893-421E-8490-C1470AFE201B}" srcOrd="0" destOrd="0" presId="urn:microsoft.com/office/officeart/2005/8/layout/list1"/>
    <dgm:cxn modelId="{ACEDE307-F766-4680-996C-587BC44F24B7}" type="presParOf" srcId="{0084FD0C-3A92-439C-8901-EC99EE6BADFB}" destId="{BF8F5CDD-F640-47D6-A981-304A5FC237F3}" srcOrd="1" destOrd="0" presId="urn:microsoft.com/office/officeart/2005/8/layout/list1"/>
    <dgm:cxn modelId="{16E392E7-5BDF-4426-AB2E-9FCD78DA2620}" type="presParOf" srcId="{1B93740A-616C-45EF-8037-12554ADD2F14}" destId="{4916BAC1-FFD8-4D80-BB9B-9111DF0422BB}" srcOrd="29" destOrd="0" presId="urn:microsoft.com/office/officeart/2005/8/layout/list1"/>
    <dgm:cxn modelId="{53B8AD92-1731-4348-9E2F-8492125D24B8}" type="presParOf" srcId="{1B93740A-616C-45EF-8037-12554ADD2F14}" destId="{B34EC02A-20B5-4BA5-9AA0-B3A2241B25A8}" srcOrd="30" destOrd="0" presId="urn:microsoft.com/office/officeart/2005/8/layout/list1"/>
    <dgm:cxn modelId="{516671A5-66AB-4056-B4E5-108F6BC734B9}" type="presParOf" srcId="{1B93740A-616C-45EF-8037-12554ADD2F14}" destId="{3707B13E-9F84-43A5-BF1B-01D2B2988C1F}" srcOrd="31" destOrd="0" presId="urn:microsoft.com/office/officeart/2005/8/layout/list1"/>
    <dgm:cxn modelId="{7DCBD79E-2DC5-41BD-9568-06B044A11DFE}" type="presParOf" srcId="{1B93740A-616C-45EF-8037-12554ADD2F14}" destId="{9FA29881-E927-48B9-8C7F-6FDB2580748E}" srcOrd="32" destOrd="0" presId="urn:microsoft.com/office/officeart/2005/8/layout/list1"/>
    <dgm:cxn modelId="{52B655BF-4B8D-48AD-9C02-3A826BDF708E}" type="presParOf" srcId="{9FA29881-E927-48B9-8C7F-6FDB2580748E}" destId="{23234A45-9591-415F-8678-F952FC36B1BC}" srcOrd="0" destOrd="0" presId="urn:microsoft.com/office/officeart/2005/8/layout/list1"/>
    <dgm:cxn modelId="{FA7EA01C-414C-40F0-AE44-CAF315224EBB}" type="presParOf" srcId="{9FA29881-E927-48B9-8C7F-6FDB2580748E}" destId="{43CD42B1-CCF4-4675-814D-7ADF5D5DFBBE}" srcOrd="1" destOrd="0" presId="urn:microsoft.com/office/officeart/2005/8/layout/list1"/>
    <dgm:cxn modelId="{8DCF6512-B3D9-4F02-8CEA-D1B77A93B588}" type="presParOf" srcId="{1B93740A-616C-45EF-8037-12554ADD2F14}" destId="{8619D4D0-97A9-423E-8504-2C5C0A5DDFC1}" srcOrd="33" destOrd="0" presId="urn:microsoft.com/office/officeart/2005/8/layout/list1"/>
    <dgm:cxn modelId="{C008E11C-5CB8-46CE-B9E4-C428CC1FD1D1}" type="presParOf" srcId="{1B93740A-616C-45EF-8037-12554ADD2F14}" destId="{FEECEB5C-091A-4D04-8BF1-0AF22EC60A22}" srcOrd="34" destOrd="0" presId="urn:microsoft.com/office/officeart/2005/8/layout/list1"/>
    <dgm:cxn modelId="{07F4F6BA-9E59-441F-A57E-70C449D987DE}" type="presParOf" srcId="{1B93740A-616C-45EF-8037-12554ADD2F14}" destId="{1CEAF5E5-2C37-4C69-B57E-C965B7D9D181}" srcOrd="35" destOrd="0" presId="urn:microsoft.com/office/officeart/2005/8/layout/list1"/>
    <dgm:cxn modelId="{C1D6A5F9-D682-4CEB-B3F1-E68D6A505DC2}" type="presParOf" srcId="{1B93740A-616C-45EF-8037-12554ADD2F14}" destId="{8DDE64BE-8B0B-4D41-9361-BE7B85BCE104}" srcOrd="36" destOrd="0" presId="urn:microsoft.com/office/officeart/2005/8/layout/list1"/>
    <dgm:cxn modelId="{922AB7E9-4AFC-4770-913A-2D509735690B}" type="presParOf" srcId="{8DDE64BE-8B0B-4D41-9361-BE7B85BCE104}" destId="{177B6355-1FBD-4D30-91B4-BC647E9358B5}" srcOrd="0" destOrd="0" presId="urn:microsoft.com/office/officeart/2005/8/layout/list1"/>
    <dgm:cxn modelId="{7D53102D-E88D-4704-A931-B566478A6FC0}" type="presParOf" srcId="{8DDE64BE-8B0B-4D41-9361-BE7B85BCE104}" destId="{03D087D2-ED84-4DC0-8A02-25641718C268}" srcOrd="1" destOrd="0" presId="urn:microsoft.com/office/officeart/2005/8/layout/list1"/>
    <dgm:cxn modelId="{97B80D55-E7EF-4A8E-9357-63CF15ACD791}" type="presParOf" srcId="{1B93740A-616C-45EF-8037-12554ADD2F14}" destId="{38F07EAC-65E4-4376-B58F-E62B1C3054E7}" srcOrd="37" destOrd="0" presId="urn:microsoft.com/office/officeart/2005/8/layout/list1"/>
    <dgm:cxn modelId="{1F40B890-4858-4E83-B0A6-0A7FD3121B12}" type="presParOf" srcId="{1B93740A-616C-45EF-8037-12554ADD2F14}" destId="{8F622D84-8257-434D-9204-3255C1B0309E}" srcOrd="38"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ACC3A6BD-B19B-465C-B297-F75E87E2E1C9}" type="doc">
      <dgm:prSet loTypeId="urn:microsoft.com/office/officeart/2005/8/layout/hList6" loCatId="list" qsTypeId="urn:microsoft.com/office/officeart/2005/8/quickstyle/3d3" qsCatId="3D" csTypeId="urn:microsoft.com/office/officeart/2005/8/colors/accent1_2" csCatId="accent1" phldr="1"/>
      <dgm:spPr/>
      <dgm:t>
        <a:bodyPr/>
        <a:lstStyle/>
        <a:p>
          <a:endParaRPr lang="en-US"/>
        </a:p>
      </dgm:t>
    </dgm:pt>
    <dgm:pt modelId="{830E5F80-3B61-4E6E-9E52-BFF85890C828}">
      <dgm:prSet phldrT="[Text]" custT="1"/>
      <dgm:spPr/>
      <dgm:t>
        <a:bodyPr/>
        <a:lstStyle/>
        <a:p>
          <a:r>
            <a:rPr lang="en-US" sz="1400" b="1" dirty="0" smtClean="0">
              <a:latin typeface="+mn-lt"/>
            </a:rPr>
            <a:t>Requisition Templates create Shopping Lists in </a:t>
          </a:r>
          <a:r>
            <a:rPr lang="en-US" sz="1400" b="1" dirty="0" err="1" smtClean="0">
              <a:latin typeface="+mn-lt"/>
            </a:rPr>
            <a:t>iProcurement</a:t>
          </a:r>
          <a:endParaRPr lang="en-US" sz="1400" dirty="0">
            <a:latin typeface="+mn-lt"/>
          </a:endParaRPr>
        </a:p>
      </dgm:t>
    </dgm:pt>
    <dgm:pt modelId="{8392A7EF-9441-4614-8E79-E8231D17E4D8}" type="parTrans" cxnId="{6ED1AB9D-E7A9-48C7-96D2-B6BF04E78188}">
      <dgm:prSet/>
      <dgm:spPr/>
      <dgm:t>
        <a:bodyPr/>
        <a:lstStyle/>
        <a:p>
          <a:endParaRPr lang="en-US"/>
        </a:p>
      </dgm:t>
    </dgm:pt>
    <dgm:pt modelId="{27FCCCF4-C985-4377-A35E-7D96A8EB9FA1}" type="sibTrans" cxnId="{6ED1AB9D-E7A9-48C7-96D2-B6BF04E78188}">
      <dgm:prSet/>
      <dgm:spPr/>
      <dgm:t>
        <a:bodyPr/>
        <a:lstStyle/>
        <a:p>
          <a:endParaRPr lang="en-US"/>
        </a:p>
      </dgm:t>
    </dgm:pt>
    <dgm:pt modelId="{9C53C7C1-18B5-448D-8B4A-45287049098E}">
      <dgm:prSet custT="1"/>
      <dgm:spPr/>
      <dgm:t>
        <a:bodyPr/>
        <a:lstStyle/>
        <a:p>
          <a:r>
            <a:rPr lang="en-US" sz="1400" b="1" dirty="0" smtClean="0"/>
            <a:t>Requisition templates in Purchasing are a pre-filled listing of frequently ordered items.</a:t>
          </a:r>
        </a:p>
      </dgm:t>
    </dgm:pt>
    <dgm:pt modelId="{E555F151-52D1-46C5-BF25-F1E348110BB3}" type="parTrans" cxnId="{26D74A98-16A7-44EA-A9B1-91023B6D1EFA}">
      <dgm:prSet/>
      <dgm:spPr/>
      <dgm:t>
        <a:bodyPr/>
        <a:lstStyle/>
        <a:p>
          <a:endParaRPr lang="en-US"/>
        </a:p>
      </dgm:t>
    </dgm:pt>
    <dgm:pt modelId="{BBDC1B17-418E-4473-B001-068A0DEF1F2C}" type="sibTrans" cxnId="{26D74A98-16A7-44EA-A9B1-91023B6D1EFA}">
      <dgm:prSet/>
      <dgm:spPr/>
      <dgm:t>
        <a:bodyPr/>
        <a:lstStyle/>
        <a:p>
          <a:endParaRPr lang="en-US"/>
        </a:p>
      </dgm:t>
    </dgm:pt>
    <dgm:pt modelId="{8D4A4E87-4BA5-4B80-A4C9-19A838B98F27}">
      <dgm:prSet custT="1"/>
      <dgm:spPr/>
      <dgm:t>
        <a:bodyPr/>
        <a:lstStyle/>
        <a:p>
          <a:r>
            <a:rPr lang="en-US" sz="1100" b="1" dirty="0" smtClean="0"/>
            <a:t>These are  accessible through  Supplier Item Catalog </a:t>
          </a:r>
        </a:p>
        <a:p>
          <a:r>
            <a:rPr lang="en-US" sz="1100" b="1" dirty="0" smtClean="0"/>
            <a:t>or as a shopping list in </a:t>
          </a:r>
          <a:r>
            <a:rPr lang="en-US" sz="1100" b="1" dirty="0" err="1" smtClean="0"/>
            <a:t>iProcurement</a:t>
          </a:r>
          <a:r>
            <a:rPr lang="en-US" sz="1100" b="1" dirty="0" smtClean="0"/>
            <a:t> </a:t>
          </a:r>
        </a:p>
        <a:p>
          <a:endParaRPr lang="en-US" sz="1100" b="1" dirty="0" smtClean="0"/>
        </a:p>
        <a:p>
          <a:r>
            <a:rPr lang="en-US" sz="1100" b="1" dirty="0" smtClean="0"/>
            <a:t>It lets you quickly create requisitions for commonly purchased items. </a:t>
          </a:r>
        </a:p>
        <a:p>
          <a:endParaRPr lang="en-US" sz="1100" b="1" dirty="0" smtClean="0"/>
        </a:p>
        <a:p>
          <a:r>
            <a:rPr lang="en-US" sz="1100" b="1" dirty="0" smtClean="0"/>
            <a:t>Buyers create templates that group commonly ordered items like office supplies into one place</a:t>
          </a:r>
          <a:r>
            <a:rPr lang="en-US" sz="900" dirty="0" smtClean="0"/>
            <a:t>.</a:t>
          </a:r>
        </a:p>
      </dgm:t>
    </dgm:pt>
    <dgm:pt modelId="{8B31A338-F22E-4466-B909-29A2E8D913A1}" type="parTrans" cxnId="{39376BEA-E530-4C0C-BAA1-867E8FCCD06A}">
      <dgm:prSet/>
      <dgm:spPr/>
      <dgm:t>
        <a:bodyPr/>
        <a:lstStyle/>
        <a:p>
          <a:endParaRPr lang="en-US"/>
        </a:p>
      </dgm:t>
    </dgm:pt>
    <dgm:pt modelId="{62287E2E-5EA6-4EDB-ACC5-BACCD15F8CAC}" type="sibTrans" cxnId="{39376BEA-E530-4C0C-BAA1-867E8FCCD06A}">
      <dgm:prSet/>
      <dgm:spPr/>
      <dgm:t>
        <a:bodyPr/>
        <a:lstStyle/>
        <a:p>
          <a:endParaRPr lang="en-US"/>
        </a:p>
      </dgm:t>
    </dgm:pt>
    <dgm:pt modelId="{C062CF03-5925-4538-968D-359C5128FC84}">
      <dgm:prSet custT="1"/>
      <dgm:spPr/>
      <dgm:t>
        <a:bodyPr/>
        <a:lstStyle/>
        <a:p>
          <a:r>
            <a:rPr lang="en-US" sz="1400" b="1" dirty="0" smtClean="0"/>
            <a:t>Requisition Templates can have both system items and expense items.</a:t>
          </a:r>
        </a:p>
      </dgm:t>
    </dgm:pt>
    <dgm:pt modelId="{2C6B1BE2-305E-4CC9-9E1B-82E40E6F6076}" type="parTrans" cxnId="{F5D35425-B517-403F-97D4-457E525268DF}">
      <dgm:prSet/>
      <dgm:spPr/>
      <dgm:t>
        <a:bodyPr/>
        <a:lstStyle/>
        <a:p>
          <a:endParaRPr lang="en-US"/>
        </a:p>
      </dgm:t>
    </dgm:pt>
    <dgm:pt modelId="{0D05A997-F507-4616-9A3B-33EB85D17527}" type="sibTrans" cxnId="{F5D35425-B517-403F-97D4-457E525268DF}">
      <dgm:prSet/>
      <dgm:spPr/>
      <dgm:t>
        <a:bodyPr/>
        <a:lstStyle/>
        <a:p>
          <a:endParaRPr lang="en-US"/>
        </a:p>
      </dgm:t>
    </dgm:pt>
    <dgm:pt modelId="{3C8947D7-D020-4B86-B5AF-B0E4B02B029B}">
      <dgm:prSet custT="1"/>
      <dgm:spPr/>
      <dgm:t>
        <a:bodyPr/>
        <a:lstStyle/>
        <a:p>
          <a:r>
            <a:rPr lang="en-US" sz="1400" b="1" dirty="0" smtClean="0">
              <a:latin typeface="+mn-lt"/>
            </a:rPr>
            <a:t>Requisition Templates can have different suppliers per line item or group of line items.</a:t>
          </a:r>
        </a:p>
      </dgm:t>
    </dgm:pt>
    <dgm:pt modelId="{F7BD66E5-F653-4F8D-A352-E211CBC2FA31}" type="parTrans" cxnId="{A330483F-0F85-43C9-B895-50B7299C53E8}">
      <dgm:prSet/>
      <dgm:spPr/>
      <dgm:t>
        <a:bodyPr/>
        <a:lstStyle/>
        <a:p>
          <a:endParaRPr lang="en-US"/>
        </a:p>
      </dgm:t>
    </dgm:pt>
    <dgm:pt modelId="{AD660B63-62FF-4470-97F9-FB8DA6D4B72A}" type="sibTrans" cxnId="{A330483F-0F85-43C9-B895-50B7299C53E8}">
      <dgm:prSet/>
      <dgm:spPr/>
      <dgm:t>
        <a:bodyPr/>
        <a:lstStyle/>
        <a:p>
          <a:endParaRPr lang="en-US"/>
        </a:p>
      </dgm:t>
    </dgm:pt>
    <dgm:pt modelId="{7D843232-5BCA-4997-BFBF-BEB0BFBB10F7}" type="pres">
      <dgm:prSet presAssocID="{ACC3A6BD-B19B-465C-B297-F75E87E2E1C9}" presName="Name0" presStyleCnt="0">
        <dgm:presLayoutVars>
          <dgm:dir/>
          <dgm:resizeHandles val="exact"/>
        </dgm:presLayoutVars>
      </dgm:prSet>
      <dgm:spPr/>
      <dgm:t>
        <a:bodyPr/>
        <a:lstStyle/>
        <a:p>
          <a:endParaRPr lang="en-US"/>
        </a:p>
      </dgm:t>
    </dgm:pt>
    <dgm:pt modelId="{9CD5205B-970F-4E34-9CE7-97E9D0B83E74}" type="pres">
      <dgm:prSet presAssocID="{830E5F80-3B61-4E6E-9E52-BFF85890C828}" presName="node" presStyleLbl="node1" presStyleIdx="0" presStyleCnt="5">
        <dgm:presLayoutVars>
          <dgm:bulletEnabled val="1"/>
        </dgm:presLayoutVars>
      </dgm:prSet>
      <dgm:spPr/>
      <dgm:t>
        <a:bodyPr/>
        <a:lstStyle/>
        <a:p>
          <a:endParaRPr lang="en-US"/>
        </a:p>
      </dgm:t>
    </dgm:pt>
    <dgm:pt modelId="{817682E5-910B-4F15-A447-C0CD5D925187}" type="pres">
      <dgm:prSet presAssocID="{27FCCCF4-C985-4377-A35E-7D96A8EB9FA1}" presName="sibTrans" presStyleCnt="0"/>
      <dgm:spPr/>
    </dgm:pt>
    <dgm:pt modelId="{221F7E75-CE04-4877-8F2E-F471CAC6F872}" type="pres">
      <dgm:prSet presAssocID="{9C53C7C1-18B5-448D-8B4A-45287049098E}" presName="node" presStyleLbl="node1" presStyleIdx="1" presStyleCnt="5">
        <dgm:presLayoutVars>
          <dgm:bulletEnabled val="1"/>
        </dgm:presLayoutVars>
      </dgm:prSet>
      <dgm:spPr/>
      <dgm:t>
        <a:bodyPr/>
        <a:lstStyle/>
        <a:p>
          <a:endParaRPr lang="en-US"/>
        </a:p>
      </dgm:t>
    </dgm:pt>
    <dgm:pt modelId="{98C5851B-6860-4C10-A637-3850748BBD0E}" type="pres">
      <dgm:prSet presAssocID="{BBDC1B17-418E-4473-B001-068A0DEF1F2C}" presName="sibTrans" presStyleCnt="0"/>
      <dgm:spPr/>
    </dgm:pt>
    <dgm:pt modelId="{6731220E-C945-463E-89F3-401C03F2FA0F}" type="pres">
      <dgm:prSet presAssocID="{8D4A4E87-4BA5-4B80-A4C9-19A838B98F27}" presName="node" presStyleLbl="node1" presStyleIdx="2" presStyleCnt="5">
        <dgm:presLayoutVars>
          <dgm:bulletEnabled val="1"/>
        </dgm:presLayoutVars>
      </dgm:prSet>
      <dgm:spPr/>
      <dgm:t>
        <a:bodyPr/>
        <a:lstStyle/>
        <a:p>
          <a:endParaRPr lang="en-US"/>
        </a:p>
      </dgm:t>
    </dgm:pt>
    <dgm:pt modelId="{F3ACE62A-1688-41C6-AD1A-EE262DAC9BFF}" type="pres">
      <dgm:prSet presAssocID="{62287E2E-5EA6-4EDB-ACC5-BACCD15F8CAC}" presName="sibTrans" presStyleCnt="0"/>
      <dgm:spPr/>
    </dgm:pt>
    <dgm:pt modelId="{53F3E0CC-FA9F-46CF-BA55-40F10FCDD38A}" type="pres">
      <dgm:prSet presAssocID="{C062CF03-5925-4538-968D-359C5128FC84}" presName="node" presStyleLbl="node1" presStyleIdx="3" presStyleCnt="5">
        <dgm:presLayoutVars>
          <dgm:bulletEnabled val="1"/>
        </dgm:presLayoutVars>
      </dgm:prSet>
      <dgm:spPr/>
      <dgm:t>
        <a:bodyPr/>
        <a:lstStyle/>
        <a:p>
          <a:endParaRPr lang="en-US"/>
        </a:p>
      </dgm:t>
    </dgm:pt>
    <dgm:pt modelId="{DB412BAB-8439-41C0-9EDD-A4C4766B895A}" type="pres">
      <dgm:prSet presAssocID="{0D05A997-F507-4616-9A3B-33EB85D17527}" presName="sibTrans" presStyleCnt="0"/>
      <dgm:spPr/>
    </dgm:pt>
    <dgm:pt modelId="{918D3C7C-32E5-499A-90DF-BBF450619F4C}" type="pres">
      <dgm:prSet presAssocID="{3C8947D7-D020-4B86-B5AF-B0E4B02B029B}" presName="node" presStyleLbl="node1" presStyleIdx="4" presStyleCnt="5">
        <dgm:presLayoutVars>
          <dgm:bulletEnabled val="1"/>
        </dgm:presLayoutVars>
      </dgm:prSet>
      <dgm:spPr/>
      <dgm:t>
        <a:bodyPr/>
        <a:lstStyle/>
        <a:p>
          <a:endParaRPr lang="en-US"/>
        </a:p>
      </dgm:t>
    </dgm:pt>
  </dgm:ptLst>
  <dgm:cxnLst>
    <dgm:cxn modelId="{26D74A98-16A7-44EA-A9B1-91023B6D1EFA}" srcId="{ACC3A6BD-B19B-465C-B297-F75E87E2E1C9}" destId="{9C53C7C1-18B5-448D-8B4A-45287049098E}" srcOrd="1" destOrd="0" parTransId="{E555F151-52D1-46C5-BF25-F1E348110BB3}" sibTransId="{BBDC1B17-418E-4473-B001-068A0DEF1F2C}"/>
    <dgm:cxn modelId="{6ED1AB9D-E7A9-48C7-96D2-B6BF04E78188}" srcId="{ACC3A6BD-B19B-465C-B297-F75E87E2E1C9}" destId="{830E5F80-3B61-4E6E-9E52-BFF85890C828}" srcOrd="0" destOrd="0" parTransId="{8392A7EF-9441-4614-8E79-E8231D17E4D8}" sibTransId="{27FCCCF4-C985-4377-A35E-7D96A8EB9FA1}"/>
    <dgm:cxn modelId="{8B213CEA-3B7D-41B0-AAF4-209FD27355BE}" type="presOf" srcId="{3C8947D7-D020-4B86-B5AF-B0E4B02B029B}" destId="{918D3C7C-32E5-499A-90DF-BBF450619F4C}" srcOrd="0" destOrd="0" presId="urn:microsoft.com/office/officeart/2005/8/layout/hList6"/>
    <dgm:cxn modelId="{FE5B87CB-01EB-4641-AFFD-E8F569389A91}" type="presOf" srcId="{ACC3A6BD-B19B-465C-B297-F75E87E2E1C9}" destId="{7D843232-5BCA-4997-BFBF-BEB0BFBB10F7}" srcOrd="0" destOrd="0" presId="urn:microsoft.com/office/officeart/2005/8/layout/hList6"/>
    <dgm:cxn modelId="{A330483F-0F85-43C9-B895-50B7299C53E8}" srcId="{ACC3A6BD-B19B-465C-B297-F75E87E2E1C9}" destId="{3C8947D7-D020-4B86-B5AF-B0E4B02B029B}" srcOrd="4" destOrd="0" parTransId="{F7BD66E5-F653-4F8D-A352-E211CBC2FA31}" sibTransId="{AD660B63-62FF-4470-97F9-FB8DA6D4B72A}"/>
    <dgm:cxn modelId="{8F656809-2C2F-4937-8837-2DE07F2664D0}" type="presOf" srcId="{8D4A4E87-4BA5-4B80-A4C9-19A838B98F27}" destId="{6731220E-C945-463E-89F3-401C03F2FA0F}" srcOrd="0" destOrd="0" presId="urn:microsoft.com/office/officeart/2005/8/layout/hList6"/>
    <dgm:cxn modelId="{5AA17607-1B2C-457D-BD2F-45598757B89A}" type="presOf" srcId="{9C53C7C1-18B5-448D-8B4A-45287049098E}" destId="{221F7E75-CE04-4877-8F2E-F471CAC6F872}" srcOrd="0" destOrd="0" presId="urn:microsoft.com/office/officeart/2005/8/layout/hList6"/>
    <dgm:cxn modelId="{39376BEA-E530-4C0C-BAA1-867E8FCCD06A}" srcId="{ACC3A6BD-B19B-465C-B297-F75E87E2E1C9}" destId="{8D4A4E87-4BA5-4B80-A4C9-19A838B98F27}" srcOrd="2" destOrd="0" parTransId="{8B31A338-F22E-4466-B909-29A2E8D913A1}" sibTransId="{62287E2E-5EA6-4EDB-ACC5-BACCD15F8CAC}"/>
    <dgm:cxn modelId="{F5D35425-B517-403F-97D4-457E525268DF}" srcId="{ACC3A6BD-B19B-465C-B297-F75E87E2E1C9}" destId="{C062CF03-5925-4538-968D-359C5128FC84}" srcOrd="3" destOrd="0" parTransId="{2C6B1BE2-305E-4CC9-9E1B-82E40E6F6076}" sibTransId="{0D05A997-F507-4616-9A3B-33EB85D17527}"/>
    <dgm:cxn modelId="{DF1C8E7F-FCA8-40F7-BA96-C5DFE727A29C}" type="presOf" srcId="{830E5F80-3B61-4E6E-9E52-BFF85890C828}" destId="{9CD5205B-970F-4E34-9CE7-97E9D0B83E74}" srcOrd="0" destOrd="0" presId="urn:microsoft.com/office/officeart/2005/8/layout/hList6"/>
    <dgm:cxn modelId="{5BCA040D-4242-4EDE-B122-DE48EB328C66}" type="presOf" srcId="{C062CF03-5925-4538-968D-359C5128FC84}" destId="{53F3E0CC-FA9F-46CF-BA55-40F10FCDD38A}" srcOrd="0" destOrd="0" presId="urn:microsoft.com/office/officeart/2005/8/layout/hList6"/>
    <dgm:cxn modelId="{3A892917-BC23-4EFD-ADF4-262C322E37C5}" type="presParOf" srcId="{7D843232-5BCA-4997-BFBF-BEB0BFBB10F7}" destId="{9CD5205B-970F-4E34-9CE7-97E9D0B83E74}" srcOrd="0" destOrd="0" presId="urn:microsoft.com/office/officeart/2005/8/layout/hList6"/>
    <dgm:cxn modelId="{8B155D09-AD33-4257-9785-F3D04DBB02B0}" type="presParOf" srcId="{7D843232-5BCA-4997-BFBF-BEB0BFBB10F7}" destId="{817682E5-910B-4F15-A447-C0CD5D925187}" srcOrd="1" destOrd="0" presId="urn:microsoft.com/office/officeart/2005/8/layout/hList6"/>
    <dgm:cxn modelId="{7BD3B979-E511-4C5A-8E71-68D8A8CAC9BF}" type="presParOf" srcId="{7D843232-5BCA-4997-BFBF-BEB0BFBB10F7}" destId="{221F7E75-CE04-4877-8F2E-F471CAC6F872}" srcOrd="2" destOrd="0" presId="urn:microsoft.com/office/officeart/2005/8/layout/hList6"/>
    <dgm:cxn modelId="{EDE13E8F-3CB0-4001-AC00-65DD96084696}" type="presParOf" srcId="{7D843232-5BCA-4997-BFBF-BEB0BFBB10F7}" destId="{98C5851B-6860-4C10-A637-3850748BBD0E}" srcOrd="3" destOrd="0" presId="urn:microsoft.com/office/officeart/2005/8/layout/hList6"/>
    <dgm:cxn modelId="{1D9E9A26-22E1-452A-BB8C-5F0953EC257A}" type="presParOf" srcId="{7D843232-5BCA-4997-BFBF-BEB0BFBB10F7}" destId="{6731220E-C945-463E-89F3-401C03F2FA0F}" srcOrd="4" destOrd="0" presId="urn:microsoft.com/office/officeart/2005/8/layout/hList6"/>
    <dgm:cxn modelId="{3A7A5E42-B917-4A20-BD96-93EB31595F02}" type="presParOf" srcId="{7D843232-5BCA-4997-BFBF-BEB0BFBB10F7}" destId="{F3ACE62A-1688-41C6-AD1A-EE262DAC9BFF}" srcOrd="5" destOrd="0" presId="urn:microsoft.com/office/officeart/2005/8/layout/hList6"/>
    <dgm:cxn modelId="{BCA5259C-D8F3-4B65-A230-7CE1B399297C}" type="presParOf" srcId="{7D843232-5BCA-4997-BFBF-BEB0BFBB10F7}" destId="{53F3E0CC-FA9F-46CF-BA55-40F10FCDD38A}" srcOrd="6" destOrd="0" presId="urn:microsoft.com/office/officeart/2005/8/layout/hList6"/>
    <dgm:cxn modelId="{AC52F7F1-89C8-4473-A988-87F04B94146C}" type="presParOf" srcId="{7D843232-5BCA-4997-BFBF-BEB0BFBB10F7}" destId="{DB412BAB-8439-41C0-9EDD-A4C4766B895A}" srcOrd="7" destOrd="0" presId="urn:microsoft.com/office/officeart/2005/8/layout/hList6"/>
    <dgm:cxn modelId="{4D7103D0-06E5-47DA-B886-DE5388DF1B0D}" type="presParOf" srcId="{7D843232-5BCA-4997-BFBF-BEB0BFBB10F7}" destId="{918D3C7C-32E5-499A-90DF-BBF450619F4C}" srcOrd="8" destOrd="0" presId="urn:microsoft.com/office/officeart/2005/8/layout/hList6"/>
  </dgm:cxnLst>
  <dgm:bg/>
  <dgm:whole>
    <a:ln>
      <a:solidFill>
        <a:schemeClr val="bg1"/>
      </a:solidFill>
    </a:ln>
  </dgm:whole>
  <dgm:extLst>
    <a:ext uri="http://schemas.microsoft.com/office/drawing/2008/diagram">
      <dsp:dataModelExt xmlns:dsp="http://schemas.microsoft.com/office/drawing/2008/diagram" xmlns=""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A33B8273-AEE2-4AE2-A53A-E8C9C4BD88CC}" type="doc">
      <dgm:prSet loTypeId="urn:microsoft.com/office/officeart/2005/8/layout/hProcess9" loCatId="process" qsTypeId="urn:microsoft.com/office/officeart/2005/8/quickstyle/3d3" qsCatId="3D" csTypeId="urn:microsoft.com/office/officeart/2005/8/colors/accent1_2" csCatId="accent1" phldr="1"/>
      <dgm:spPr/>
    </dgm:pt>
    <dgm:pt modelId="{B26C9A53-ED97-4B0A-8987-2F57D9896F9A}">
      <dgm:prSet phldrT="[Text]"/>
      <dgm:spPr/>
      <dgm:t>
        <a:bodyPr/>
        <a:lstStyle/>
        <a:p>
          <a:r>
            <a:rPr lang="en-NZ" smtClean="0"/>
            <a:t>Easiest installation and flexible for multiple suppliers with limited item selection.</a:t>
          </a:r>
          <a:endParaRPr lang="en-US"/>
        </a:p>
      </dgm:t>
    </dgm:pt>
    <dgm:pt modelId="{11CB2C53-72CE-4822-B9A4-B65F00B86772}" type="parTrans" cxnId="{C85A09EA-6406-4C6C-9E1E-FD291D45C718}">
      <dgm:prSet/>
      <dgm:spPr/>
      <dgm:t>
        <a:bodyPr/>
        <a:lstStyle/>
        <a:p>
          <a:endParaRPr lang="en-US"/>
        </a:p>
      </dgm:t>
    </dgm:pt>
    <dgm:pt modelId="{8F93909B-FB84-4FAF-B545-0167E995524C}" type="sibTrans" cxnId="{C85A09EA-6406-4C6C-9E1E-FD291D45C718}">
      <dgm:prSet/>
      <dgm:spPr/>
      <dgm:t>
        <a:bodyPr/>
        <a:lstStyle/>
        <a:p>
          <a:endParaRPr lang="en-US"/>
        </a:p>
      </dgm:t>
    </dgm:pt>
    <dgm:pt modelId="{D6846815-EDEF-45DF-B23C-590526583AB6}">
      <dgm:prSet/>
      <dgm:spPr/>
      <dgm:t>
        <a:bodyPr/>
        <a:lstStyle/>
        <a:p>
          <a:r>
            <a:rPr lang="en-NZ" dirty="0" smtClean="0"/>
            <a:t>Group items by shopping category or supplier.</a:t>
          </a:r>
          <a:endParaRPr lang="en-NZ" dirty="0" smtClean="0"/>
        </a:p>
      </dgm:t>
    </dgm:pt>
    <dgm:pt modelId="{AAA5BFAF-DB7C-4DA2-821A-982205485E92}" type="parTrans" cxnId="{57440208-DFD5-4C36-B78E-C7CEF427BEA0}">
      <dgm:prSet/>
      <dgm:spPr/>
      <dgm:t>
        <a:bodyPr/>
        <a:lstStyle/>
        <a:p>
          <a:endParaRPr lang="en-US"/>
        </a:p>
      </dgm:t>
    </dgm:pt>
    <dgm:pt modelId="{4C9BC0F1-797F-4D2A-AE4F-1D2CB2FF0F6B}" type="sibTrans" cxnId="{57440208-DFD5-4C36-B78E-C7CEF427BEA0}">
      <dgm:prSet/>
      <dgm:spPr/>
      <dgm:t>
        <a:bodyPr/>
        <a:lstStyle/>
        <a:p>
          <a:endParaRPr lang="en-US"/>
        </a:p>
      </dgm:t>
    </dgm:pt>
    <dgm:pt modelId="{2CDFF5B3-D36C-4905-8266-6BC4CBF36433}">
      <dgm:prSet/>
      <dgm:spPr/>
      <dgm:t>
        <a:bodyPr/>
        <a:lstStyle/>
        <a:p>
          <a:r>
            <a:rPr lang="en-NZ" dirty="0" smtClean="0"/>
            <a:t>Can handle various items types e.g. Expense</a:t>
          </a:r>
          <a:endParaRPr lang="en-US" dirty="0" smtClean="0"/>
        </a:p>
      </dgm:t>
    </dgm:pt>
    <dgm:pt modelId="{A28441B3-D170-4D56-AF69-006A3219BDFD}" type="parTrans" cxnId="{0107E58C-D1EF-4AEE-947D-4D73F1458E36}">
      <dgm:prSet/>
      <dgm:spPr/>
      <dgm:t>
        <a:bodyPr/>
        <a:lstStyle/>
        <a:p>
          <a:endParaRPr lang="en-US"/>
        </a:p>
      </dgm:t>
    </dgm:pt>
    <dgm:pt modelId="{DC16ED67-6CDA-49D6-B693-D9D47D3664B0}" type="sibTrans" cxnId="{0107E58C-D1EF-4AEE-947D-4D73F1458E36}">
      <dgm:prSet/>
      <dgm:spPr/>
      <dgm:t>
        <a:bodyPr/>
        <a:lstStyle/>
        <a:p>
          <a:endParaRPr lang="en-US"/>
        </a:p>
      </dgm:t>
    </dgm:pt>
    <dgm:pt modelId="{7E5B1BD4-723E-48FC-B1C0-E553AE13853C}" type="pres">
      <dgm:prSet presAssocID="{A33B8273-AEE2-4AE2-A53A-E8C9C4BD88CC}" presName="CompostProcess" presStyleCnt="0">
        <dgm:presLayoutVars>
          <dgm:dir/>
          <dgm:resizeHandles val="exact"/>
        </dgm:presLayoutVars>
      </dgm:prSet>
      <dgm:spPr/>
    </dgm:pt>
    <dgm:pt modelId="{CF63F7AF-47C8-45A6-8E05-D554A327789F}" type="pres">
      <dgm:prSet presAssocID="{A33B8273-AEE2-4AE2-A53A-E8C9C4BD88CC}" presName="arrow" presStyleLbl="bgShp" presStyleIdx="0" presStyleCnt="1"/>
      <dgm:spPr/>
    </dgm:pt>
    <dgm:pt modelId="{67EEC150-7AC8-45DB-A50D-3317ED2A6B68}" type="pres">
      <dgm:prSet presAssocID="{A33B8273-AEE2-4AE2-A53A-E8C9C4BD88CC}" presName="linearProcess" presStyleCnt="0"/>
      <dgm:spPr/>
    </dgm:pt>
    <dgm:pt modelId="{4E18F5F6-3DF7-47FA-AB45-1E892148F606}" type="pres">
      <dgm:prSet presAssocID="{B26C9A53-ED97-4B0A-8987-2F57D9896F9A}" presName="textNode" presStyleLbl="node1" presStyleIdx="0" presStyleCnt="3">
        <dgm:presLayoutVars>
          <dgm:bulletEnabled val="1"/>
        </dgm:presLayoutVars>
      </dgm:prSet>
      <dgm:spPr/>
      <dgm:t>
        <a:bodyPr/>
        <a:lstStyle/>
        <a:p>
          <a:endParaRPr lang="en-US"/>
        </a:p>
      </dgm:t>
    </dgm:pt>
    <dgm:pt modelId="{9F1CCE81-1486-4A65-9BE3-94AFEA4C284D}" type="pres">
      <dgm:prSet presAssocID="{8F93909B-FB84-4FAF-B545-0167E995524C}" presName="sibTrans" presStyleCnt="0"/>
      <dgm:spPr/>
    </dgm:pt>
    <dgm:pt modelId="{1F68E6C4-3FEB-468F-820F-7AA84065B0F0}" type="pres">
      <dgm:prSet presAssocID="{D6846815-EDEF-45DF-B23C-590526583AB6}" presName="textNode" presStyleLbl="node1" presStyleIdx="1" presStyleCnt="3">
        <dgm:presLayoutVars>
          <dgm:bulletEnabled val="1"/>
        </dgm:presLayoutVars>
      </dgm:prSet>
      <dgm:spPr/>
    </dgm:pt>
    <dgm:pt modelId="{B52AFE3E-F7CF-4E8F-AA91-DD8A1DCD46E0}" type="pres">
      <dgm:prSet presAssocID="{4C9BC0F1-797F-4D2A-AE4F-1D2CB2FF0F6B}" presName="sibTrans" presStyleCnt="0"/>
      <dgm:spPr/>
    </dgm:pt>
    <dgm:pt modelId="{21C21C31-626F-4422-A623-EB2AD2A8A33E}" type="pres">
      <dgm:prSet presAssocID="{2CDFF5B3-D36C-4905-8266-6BC4CBF36433}" presName="textNode" presStyleLbl="node1" presStyleIdx="2" presStyleCnt="3">
        <dgm:presLayoutVars>
          <dgm:bulletEnabled val="1"/>
        </dgm:presLayoutVars>
      </dgm:prSet>
      <dgm:spPr/>
      <dgm:t>
        <a:bodyPr/>
        <a:lstStyle/>
        <a:p>
          <a:endParaRPr lang="en-US"/>
        </a:p>
      </dgm:t>
    </dgm:pt>
  </dgm:ptLst>
  <dgm:cxnLst>
    <dgm:cxn modelId="{96EE18CC-0F8D-4785-ADDD-B7ABE263DBC0}" type="presOf" srcId="{B26C9A53-ED97-4B0A-8987-2F57D9896F9A}" destId="{4E18F5F6-3DF7-47FA-AB45-1E892148F606}" srcOrd="0" destOrd="0" presId="urn:microsoft.com/office/officeart/2005/8/layout/hProcess9"/>
    <dgm:cxn modelId="{57440208-DFD5-4C36-B78E-C7CEF427BEA0}" srcId="{A33B8273-AEE2-4AE2-A53A-E8C9C4BD88CC}" destId="{D6846815-EDEF-45DF-B23C-590526583AB6}" srcOrd="1" destOrd="0" parTransId="{AAA5BFAF-DB7C-4DA2-821A-982205485E92}" sibTransId="{4C9BC0F1-797F-4D2A-AE4F-1D2CB2FF0F6B}"/>
    <dgm:cxn modelId="{0107E58C-D1EF-4AEE-947D-4D73F1458E36}" srcId="{A33B8273-AEE2-4AE2-A53A-E8C9C4BD88CC}" destId="{2CDFF5B3-D36C-4905-8266-6BC4CBF36433}" srcOrd="2" destOrd="0" parTransId="{A28441B3-D170-4D56-AF69-006A3219BDFD}" sibTransId="{DC16ED67-6CDA-49D6-B693-D9D47D3664B0}"/>
    <dgm:cxn modelId="{6A0A3F0D-9933-4463-A7AC-1F5958567C41}" type="presOf" srcId="{A33B8273-AEE2-4AE2-A53A-E8C9C4BD88CC}" destId="{7E5B1BD4-723E-48FC-B1C0-E553AE13853C}" srcOrd="0" destOrd="0" presId="urn:microsoft.com/office/officeart/2005/8/layout/hProcess9"/>
    <dgm:cxn modelId="{8CDCCAC7-5E33-486E-98E1-B14EF66127A4}" type="presOf" srcId="{2CDFF5B3-D36C-4905-8266-6BC4CBF36433}" destId="{21C21C31-626F-4422-A623-EB2AD2A8A33E}" srcOrd="0" destOrd="0" presId="urn:microsoft.com/office/officeart/2005/8/layout/hProcess9"/>
    <dgm:cxn modelId="{C85A09EA-6406-4C6C-9E1E-FD291D45C718}" srcId="{A33B8273-AEE2-4AE2-A53A-E8C9C4BD88CC}" destId="{B26C9A53-ED97-4B0A-8987-2F57D9896F9A}" srcOrd="0" destOrd="0" parTransId="{11CB2C53-72CE-4822-B9A4-B65F00B86772}" sibTransId="{8F93909B-FB84-4FAF-B545-0167E995524C}"/>
    <dgm:cxn modelId="{2C045541-DA43-4BDC-BE94-8EDFBCE0F568}" type="presOf" srcId="{D6846815-EDEF-45DF-B23C-590526583AB6}" destId="{1F68E6C4-3FEB-468F-820F-7AA84065B0F0}" srcOrd="0" destOrd="0" presId="urn:microsoft.com/office/officeart/2005/8/layout/hProcess9"/>
    <dgm:cxn modelId="{DD1E54AD-D4CE-4EFE-B99F-2673D73460E0}" type="presParOf" srcId="{7E5B1BD4-723E-48FC-B1C0-E553AE13853C}" destId="{CF63F7AF-47C8-45A6-8E05-D554A327789F}" srcOrd="0" destOrd="0" presId="urn:microsoft.com/office/officeart/2005/8/layout/hProcess9"/>
    <dgm:cxn modelId="{9A3C6F0B-C079-4539-B9FD-E2DFDC2C0C19}" type="presParOf" srcId="{7E5B1BD4-723E-48FC-B1C0-E553AE13853C}" destId="{67EEC150-7AC8-45DB-A50D-3317ED2A6B68}" srcOrd="1" destOrd="0" presId="urn:microsoft.com/office/officeart/2005/8/layout/hProcess9"/>
    <dgm:cxn modelId="{26D53C32-4A30-4E88-8064-B867554F802B}" type="presParOf" srcId="{67EEC150-7AC8-45DB-A50D-3317ED2A6B68}" destId="{4E18F5F6-3DF7-47FA-AB45-1E892148F606}" srcOrd="0" destOrd="0" presId="urn:microsoft.com/office/officeart/2005/8/layout/hProcess9"/>
    <dgm:cxn modelId="{2D0BF313-B38D-4908-B0E3-3B782F362588}" type="presParOf" srcId="{67EEC150-7AC8-45DB-A50D-3317ED2A6B68}" destId="{9F1CCE81-1486-4A65-9BE3-94AFEA4C284D}" srcOrd="1" destOrd="0" presId="urn:microsoft.com/office/officeart/2005/8/layout/hProcess9"/>
    <dgm:cxn modelId="{C68D2445-79BD-4896-8EBB-DE4D3463790F}" type="presParOf" srcId="{67EEC150-7AC8-45DB-A50D-3317ED2A6B68}" destId="{1F68E6C4-3FEB-468F-820F-7AA84065B0F0}" srcOrd="2" destOrd="0" presId="urn:microsoft.com/office/officeart/2005/8/layout/hProcess9"/>
    <dgm:cxn modelId="{E7304400-181A-468D-9C92-4F18EEE41B86}" type="presParOf" srcId="{67EEC150-7AC8-45DB-A50D-3317ED2A6B68}" destId="{B52AFE3E-F7CF-4E8F-AA91-DD8A1DCD46E0}" srcOrd="3" destOrd="0" presId="urn:microsoft.com/office/officeart/2005/8/layout/hProcess9"/>
    <dgm:cxn modelId="{2D51CFDF-F377-46BD-9400-A686E9821A0E}" type="presParOf" srcId="{67EEC150-7AC8-45DB-A50D-3317ED2A6B68}" destId="{21C21C31-626F-4422-A623-EB2AD2A8A33E}" srcOrd="4" destOrd="0" presId="urn:microsoft.com/office/officeart/2005/8/layout/hProcess9"/>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E50F348C-6D4E-4550-A49C-7D5B270ACDFE}"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624C949A-09F4-4884-8377-D17919AACA40}">
      <dgm:prSet phldrT="[Text]" custT="1"/>
      <dgm:spPr>
        <a:solidFill>
          <a:srgbClr val="FF6600"/>
        </a:solidFill>
      </dgm:spPr>
      <dgm:t>
        <a:bodyPr/>
        <a:lstStyle/>
        <a:p>
          <a:r>
            <a:rPr lang="en-US" sz="1800" dirty="0" smtClean="0">
              <a:solidFill>
                <a:schemeClr val="accent1">
                  <a:lumMod val="75000"/>
                </a:schemeClr>
              </a:solidFill>
              <a:latin typeface="Perpetua" pitchFamily="18" charset="0"/>
            </a:rPr>
            <a:t>BioMarin at a Glance</a:t>
          </a:r>
          <a:endParaRPr lang="en-US" sz="1800" dirty="0">
            <a:solidFill>
              <a:schemeClr val="accent1">
                <a:lumMod val="75000"/>
              </a:schemeClr>
            </a:solidFill>
            <a:latin typeface="Perpetua" pitchFamily="18" charset="0"/>
          </a:endParaRPr>
        </a:p>
      </dgm:t>
    </dgm:pt>
    <dgm:pt modelId="{DA8D508F-C8B4-4847-9702-009571D61A8A}" type="parTrans" cxnId="{00231115-2D7E-48A3-BFA8-00096263F63C}">
      <dgm:prSet/>
      <dgm:spPr/>
      <dgm:t>
        <a:bodyPr/>
        <a:lstStyle/>
        <a:p>
          <a:endParaRPr lang="en-US"/>
        </a:p>
      </dgm:t>
    </dgm:pt>
    <dgm:pt modelId="{B2910A22-604D-41A2-B8D0-66817DC2F4D3}" type="sibTrans" cxnId="{00231115-2D7E-48A3-BFA8-00096263F63C}">
      <dgm:prSet/>
      <dgm:spPr/>
      <dgm:t>
        <a:bodyPr/>
        <a:lstStyle/>
        <a:p>
          <a:endParaRPr lang="en-US"/>
        </a:p>
      </dgm:t>
    </dgm:pt>
    <dgm:pt modelId="{7A083730-DBBD-46C9-95B9-250C3ECB1B47}">
      <dgm:prSet phldrT="[Text]" custT="1"/>
      <dgm:spPr>
        <a:solidFill>
          <a:srgbClr val="FF6600"/>
        </a:solidFill>
      </dgm:spPr>
      <dgm:t>
        <a:bodyPr/>
        <a:lstStyle/>
        <a:p>
          <a:r>
            <a:rPr lang="en-US" sz="1800" dirty="0" smtClean="0">
              <a:solidFill>
                <a:schemeClr val="accent1">
                  <a:lumMod val="75000"/>
                </a:schemeClr>
              </a:solidFill>
              <a:latin typeface="Perpetua" pitchFamily="18" charset="0"/>
            </a:rPr>
            <a:t>Focus &amp; Strategy</a:t>
          </a:r>
          <a:endParaRPr lang="en-US" sz="1800" dirty="0">
            <a:solidFill>
              <a:schemeClr val="accent1">
                <a:lumMod val="75000"/>
              </a:schemeClr>
            </a:solidFill>
            <a:latin typeface="Perpetua" pitchFamily="18" charset="0"/>
          </a:endParaRPr>
        </a:p>
      </dgm:t>
    </dgm:pt>
    <dgm:pt modelId="{17BAEF8F-E211-4344-BBF5-7F1B6F038E61}" type="parTrans" cxnId="{796F356A-8203-4C26-9DFF-7D442BEED9B6}">
      <dgm:prSet/>
      <dgm:spPr/>
      <dgm:t>
        <a:bodyPr/>
        <a:lstStyle/>
        <a:p>
          <a:endParaRPr lang="en-US"/>
        </a:p>
      </dgm:t>
    </dgm:pt>
    <dgm:pt modelId="{CFFCA547-FD0B-4302-91B5-17E1F97B29C7}" type="sibTrans" cxnId="{796F356A-8203-4C26-9DFF-7D442BEED9B6}">
      <dgm:prSet/>
      <dgm:spPr/>
      <dgm:t>
        <a:bodyPr/>
        <a:lstStyle/>
        <a:p>
          <a:endParaRPr lang="en-US"/>
        </a:p>
      </dgm:t>
    </dgm:pt>
    <dgm:pt modelId="{41608F26-F518-4C49-A6E9-9A896ACCF2F5}">
      <dgm:prSet phldrT="[Text]" custT="1"/>
      <dgm:spPr>
        <a:solidFill>
          <a:srgbClr val="FF6600"/>
        </a:solidFill>
      </dgm:spPr>
      <dgm:t>
        <a:bodyPr/>
        <a:lstStyle/>
        <a:p>
          <a:pPr algn="l"/>
          <a:r>
            <a:rPr lang="en-US" sz="1800" dirty="0" smtClean="0">
              <a:solidFill>
                <a:schemeClr val="accent1">
                  <a:lumMod val="75000"/>
                </a:schemeClr>
              </a:solidFill>
              <a:latin typeface="Perpetua" pitchFamily="18" charset="0"/>
            </a:rPr>
            <a:t>Catalogs ??</a:t>
          </a:r>
          <a:endParaRPr lang="en-US" sz="1800" dirty="0">
            <a:solidFill>
              <a:schemeClr val="accent1">
                <a:lumMod val="75000"/>
              </a:schemeClr>
            </a:solidFill>
            <a:latin typeface="Perpetua" pitchFamily="18" charset="0"/>
          </a:endParaRPr>
        </a:p>
      </dgm:t>
    </dgm:pt>
    <dgm:pt modelId="{E08A1B49-1B9A-45ED-B8C5-B04F95CE253A}" type="parTrans" cxnId="{744A87AB-1751-4110-91F5-F593C89D73B3}">
      <dgm:prSet/>
      <dgm:spPr/>
      <dgm:t>
        <a:bodyPr/>
        <a:lstStyle/>
        <a:p>
          <a:endParaRPr lang="en-US"/>
        </a:p>
      </dgm:t>
    </dgm:pt>
    <dgm:pt modelId="{6C11D2A3-BA60-4016-B8E1-D1A62E43BFA8}" type="sibTrans" cxnId="{744A87AB-1751-4110-91F5-F593C89D73B3}">
      <dgm:prSet/>
      <dgm:spPr/>
      <dgm:t>
        <a:bodyPr/>
        <a:lstStyle/>
        <a:p>
          <a:endParaRPr lang="en-US"/>
        </a:p>
      </dgm:t>
    </dgm:pt>
    <dgm:pt modelId="{939E22A0-4F02-41A0-A454-929758B69287}">
      <dgm:prSet custT="1"/>
      <dgm:spPr>
        <a:solidFill>
          <a:srgbClr val="FF6600"/>
        </a:solidFill>
      </dgm:spPr>
      <dgm:t>
        <a:bodyPr/>
        <a:lstStyle/>
        <a:p>
          <a:r>
            <a:rPr lang="en-US" sz="1800" dirty="0" smtClean="0">
              <a:solidFill>
                <a:schemeClr val="accent1">
                  <a:lumMod val="75000"/>
                </a:schemeClr>
              </a:solidFill>
              <a:latin typeface="Perpetua" pitchFamily="18" charset="0"/>
            </a:rPr>
            <a:t>Solutions</a:t>
          </a:r>
        </a:p>
      </dgm:t>
    </dgm:pt>
    <dgm:pt modelId="{54A9CB90-25A2-431E-A025-190A0C3F3DBB}" type="parTrans" cxnId="{18A91EEB-2E61-4B8E-9638-27F4A94C77B7}">
      <dgm:prSet/>
      <dgm:spPr/>
      <dgm:t>
        <a:bodyPr/>
        <a:lstStyle/>
        <a:p>
          <a:endParaRPr lang="en-US"/>
        </a:p>
      </dgm:t>
    </dgm:pt>
    <dgm:pt modelId="{D5BC34B9-DFAE-44D2-8A01-46904AF95A9C}" type="sibTrans" cxnId="{18A91EEB-2E61-4B8E-9638-27F4A94C77B7}">
      <dgm:prSet/>
      <dgm:spPr/>
      <dgm:t>
        <a:bodyPr/>
        <a:lstStyle/>
        <a:p>
          <a:endParaRPr lang="en-US"/>
        </a:p>
      </dgm:t>
    </dgm:pt>
    <dgm:pt modelId="{7A7AF042-5822-4D36-896C-EF622696AF50}">
      <dgm:prSet custT="1"/>
      <dgm:spPr>
        <a:solidFill>
          <a:srgbClr val="FF6600"/>
        </a:solidFill>
      </dgm:spPr>
      <dgm:t>
        <a:bodyPr/>
        <a:lstStyle/>
        <a:p>
          <a:r>
            <a:rPr lang="en-US" sz="1800" dirty="0" smtClean="0">
              <a:solidFill>
                <a:schemeClr val="accent1">
                  <a:lumMod val="75000"/>
                </a:schemeClr>
              </a:solidFill>
              <a:latin typeface="Perpetua" pitchFamily="18" charset="0"/>
            </a:rPr>
            <a:t>Requisition Template</a:t>
          </a:r>
        </a:p>
      </dgm:t>
    </dgm:pt>
    <dgm:pt modelId="{6D3DA794-B868-4A0E-8AEF-AB845BBBA5DC}" type="parTrans" cxnId="{997654D2-5EAA-4A3C-AFE2-DE5D97056CCE}">
      <dgm:prSet/>
      <dgm:spPr/>
      <dgm:t>
        <a:bodyPr/>
        <a:lstStyle/>
        <a:p>
          <a:endParaRPr lang="en-US"/>
        </a:p>
      </dgm:t>
    </dgm:pt>
    <dgm:pt modelId="{7CEE1776-E14F-49B9-B2CE-7576FDB9BD8D}" type="sibTrans" cxnId="{997654D2-5EAA-4A3C-AFE2-DE5D97056CCE}">
      <dgm:prSet/>
      <dgm:spPr/>
      <dgm:t>
        <a:bodyPr/>
        <a:lstStyle/>
        <a:p>
          <a:endParaRPr lang="en-US"/>
        </a:p>
      </dgm:t>
    </dgm:pt>
    <dgm:pt modelId="{FED6A011-2490-4843-9F60-944A4C663416}">
      <dgm:prSet custT="1"/>
      <dgm:spPr>
        <a:solidFill>
          <a:srgbClr val="FF6600"/>
        </a:solidFill>
      </dgm:spPr>
      <dgm:t>
        <a:bodyPr/>
        <a:lstStyle/>
        <a:p>
          <a:r>
            <a:rPr lang="en-US" sz="1800" dirty="0" smtClean="0">
              <a:solidFill>
                <a:schemeClr val="accent1">
                  <a:lumMod val="75000"/>
                </a:schemeClr>
              </a:solidFill>
              <a:latin typeface="Perpetua" pitchFamily="18" charset="0"/>
            </a:rPr>
            <a:t>External Marketplace</a:t>
          </a:r>
        </a:p>
      </dgm:t>
    </dgm:pt>
    <dgm:pt modelId="{F8E8030F-5978-40F1-9D14-7295877EBA1B}" type="parTrans" cxnId="{D6E6E6B0-755C-42EC-A794-FCFF995C5591}">
      <dgm:prSet/>
      <dgm:spPr/>
      <dgm:t>
        <a:bodyPr/>
        <a:lstStyle/>
        <a:p>
          <a:endParaRPr lang="en-US"/>
        </a:p>
      </dgm:t>
    </dgm:pt>
    <dgm:pt modelId="{D1EA47EC-DD60-40F8-A18E-5763B111B711}" type="sibTrans" cxnId="{D6E6E6B0-755C-42EC-A794-FCFF995C5591}">
      <dgm:prSet/>
      <dgm:spPr/>
      <dgm:t>
        <a:bodyPr/>
        <a:lstStyle/>
        <a:p>
          <a:endParaRPr lang="en-US"/>
        </a:p>
      </dgm:t>
    </dgm:pt>
    <dgm:pt modelId="{23E2FD33-B011-474A-A3E9-38907CB3CA2A}">
      <dgm:prSet custT="1"/>
      <dgm:spPr>
        <a:solidFill>
          <a:srgbClr val="FF6600"/>
        </a:solidFill>
      </dgm:spPr>
      <dgm:t>
        <a:bodyPr/>
        <a:lstStyle/>
        <a:p>
          <a:r>
            <a:rPr lang="en-US" sz="1800" dirty="0" smtClean="0">
              <a:solidFill>
                <a:schemeClr val="accent1">
                  <a:lumMod val="75000"/>
                </a:schemeClr>
              </a:solidFill>
              <a:latin typeface="Perpetua" pitchFamily="18" charset="0"/>
            </a:rPr>
            <a:t>Q&amp;A</a:t>
          </a:r>
        </a:p>
      </dgm:t>
    </dgm:pt>
    <dgm:pt modelId="{66D06E02-97F3-4C12-9E9B-E8EFE11616D9}" type="parTrans" cxnId="{F0FABD8D-46F6-49A5-8F89-CA8817633464}">
      <dgm:prSet/>
      <dgm:spPr/>
      <dgm:t>
        <a:bodyPr/>
        <a:lstStyle/>
        <a:p>
          <a:endParaRPr lang="en-US"/>
        </a:p>
      </dgm:t>
    </dgm:pt>
    <dgm:pt modelId="{46015722-DDB6-4285-8153-25B3E0BFB4C8}" type="sibTrans" cxnId="{F0FABD8D-46F6-49A5-8F89-CA8817633464}">
      <dgm:prSet/>
      <dgm:spPr/>
      <dgm:t>
        <a:bodyPr/>
        <a:lstStyle/>
        <a:p>
          <a:endParaRPr lang="en-US"/>
        </a:p>
      </dgm:t>
    </dgm:pt>
    <dgm:pt modelId="{6B33BBAA-C166-4F6A-90A3-A2DE1DE91C2F}">
      <dgm:prSet custT="1"/>
      <dgm:spPr>
        <a:solidFill>
          <a:srgbClr val="FF6600"/>
        </a:solidFill>
      </dgm:spPr>
      <dgm:t>
        <a:bodyPr/>
        <a:lstStyle/>
        <a:p>
          <a:r>
            <a:rPr lang="en-US" sz="1800" dirty="0" smtClean="0">
              <a:solidFill>
                <a:schemeClr val="accent1">
                  <a:lumMod val="75000"/>
                </a:schemeClr>
              </a:solidFill>
              <a:latin typeface="Perpetua" pitchFamily="18" charset="0"/>
            </a:rPr>
            <a:t>Catalog Sources</a:t>
          </a:r>
        </a:p>
      </dgm:t>
    </dgm:pt>
    <dgm:pt modelId="{FEB32589-385A-4134-BE96-4809D5FD0CAF}" type="parTrans" cxnId="{902644A3-D669-46A9-9787-9F02E2CC7E6F}">
      <dgm:prSet/>
      <dgm:spPr/>
      <dgm:t>
        <a:bodyPr/>
        <a:lstStyle/>
        <a:p>
          <a:endParaRPr lang="en-US"/>
        </a:p>
      </dgm:t>
    </dgm:pt>
    <dgm:pt modelId="{BE5AEC90-8BD7-4ED9-B03D-B65E6C8CEC2F}" type="sibTrans" cxnId="{902644A3-D669-46A9-9787-9F02E2CC7E6F}">
      <dgm:prSet/>
      <dgm:spPr/>
      <dgm:t>
        <a:bodyPr/>
        <a:lstStyle/>
        <a:p>
          <a:endParaRPr lang="en-US"/>
        </a:p>
      </dgm:t>
    </dgm:pt>
    <dgm:pt modelId="{234D3050-BE68-46B6-9E12-66C827048313}">
      <dgm:prSet custT="1"/>
      <dgm:spPr>
        <a:solidFill>
          <a:srgbClr val="FF6600"/>
        </a:solidFill>
      </dgm:spPr>
      <dgm:t>
        <a:bodyPr/>
        <a:lstStyle/>
        <a:p>
          <a:r>
            <a:rPr lang="en-US" sz="1800" dirty="0" smtClean="0">
              <a:solidFill>
                <a:schemeClr val="accent1">
                  <a:lumMod val="75000"/>
                </a:schemeClr>
              </a:solidFill>
              <a:latin typeface="Perpetua" pitchFamily="18" charset="0"/>
            </a:rPr>
            <a:t>Local Store</a:t>
          </a:r>
        </a:p>
      </dgm:t>
    </dgm:pt>
    <dgm:pt modelId="{B447E1E7-86E6-4EC8-83DD-54E8984DF2A9}" type="parTrans" cxnId="{E2FCC2C3-5E13-49B5-A39A-4DF4DE5B7C2C}">
      <dgm:prSet/>
      <dgm:spPr/>
      <dgm:t>
        <a:bodyPr/>
        <a:lstStyle/>
        <a:p>
          <a:endParaRPr lang="en-US"/>
        </a:p>
      </dgm:t>
    </dgm:pt>
    <dgm:pt modelId="{F71802DC-4B25-47A3-A771-E53AF5AE0C19}" type="sibTrans" cxnId="{E2FCC2C3-5E13-49B5-A39A-4DF4DE5B7C2C}">
      <dgm:prSet/>
      <dgm:spPr/>
      <dgm:t>
        <a:bodyPr/>
        <a:lstStyle/>
        <a:p>
          <a:endParaRPr lang="en-US"/>
        </a:p>
      </dgm:t>
    </dgm:pt>
    <dgm:pt modelId="{B9E35A44-00EF-4719-8DFC-DEE22E17C643}">
      <dgm:prSet custT="1"/>
      <dgm:spPr>
        <a:solidFill>
          <a:srgbClr val="FF6600"/>
        </a:solidFill>
      </dgm:spPr>
      <dgm:t>
        <a:bodyPr/>
        <a:lstStyle/>
        <a:p>
          <a:r>
            <a:rPr lang="en-US" sz="1800" dirty="0" smtClean="0">
              <a:solidFill>
                <a:schemeClr val="accent1">
                  <a:lumMod val="75000"/>
                </a:schemeClr>
              </a:solidFill>
              <a:latin typeface="Perpetua" pitchFamily="18" charset="0"/>
            </a:rPr>
            <a:t>Catalog Authoring</a:t>
          </a:r>
        </a:p>
      </dgm:t>
    </dgm:pt>
    <dgm:pt modelId="{E53A334C-AE29-47D3-9F1D-EF6C9ACCDEA6}" type="parTrans" cxnId="{030F1140-D2EE-4207-AB05-C85004080C73}">
      <dgm:prSet/>
      <dgm:spPr/>
    </dgm:pt>
    <dgm:pt modelId="{A9B314C2-D3A6-44DB-92C7-770839269358}" type="sibTrans" cxnId="{030F1140-D2EE-4207-AB05-C85004080C73}">
      <dgm:prSet/>
      <dgm:spPr/>
    </dgm:pt>
    <dgm:pt modelId="{1B93740A-616C-45EF-8037-12554ADD2F14}" type="pres">
      <dgm:prSet presAssocID="{E50F348C-6D4E-4550-A49C-7D5B270ACDFE}" presName="linear" presStyleCnt="0">
        <dgm:presLayoutVars>
          <dgm:dir/>
          <dgm:animLvl val="lvl"/>
          <dgm:resizeHandles val="exact"/>
        </dgm:presLayoutVars>
      </dgm:prSet>
      <dgm:spPr/>
      <dgm:t>
        <a:bodyPr/>
        <a:lstStyle/>
        <a:p>
          <a:endParaRPr lang="en-US"/>
        </a:p>
      </dgm:t>
    </dgm:pt>
    <dgm:pt modelId="{1A9DA53A-6640-4415-BDFE-7A4AB7EFE429}" type="pres">
      <dgm:prSet presAssocID="{624C949A-09F4-4884-8377-D17919AACA40}" presName="parentLin" presStyleCnt="0"/>
      <dgm:spPr/>
    </dgm:pt>
    <dgm:pt modelId="{C870B380-2FB1-4D73-BA1A-A99FDD6ED49F}" type="pres">
      <dgm:prSet presAssocID="{624C949A-09F4-4884-8377-D17919AACA40}" presName="parentLeftMargin" presStyleLbl="node1" presStyleIdx="0" presStyleCnt="10"/>
      <dgm:spPr/>
      <dgm:t>
        <a:bodyPr/>
        <a:lstStyle/>
        <a:p>
          <a:endParaRPr lang="en-US"/>
        </a:p>
      </dgm:t>
    </dgm:pt>
    <dgm:pt modelId="{F6FF91E8-966D-4F3B-984D-92CDB9AA3DFD}" type="pres">
      <dgm:prSet presAssocID="{624C949A-09F4-4884-8377-D17919AACA40}" presName="parentText" presStyleLbl="node1" presStyleIdx="0" presStyleCnt="10">
        <dgm:presLayoutVars>
          <dgm:chMax val="0"/>
          <dgm:bulletEnabled val="1"/>
        </dgm:presLayoutVars>
      </dgm:prSet>
      <dgm:spPr/>
      <dgm:t>
        <a:bodyPr/>
        <a:lstStyle/>
        <a:p>
          <a:endParaRPr lang="en-US"/>
        </a:p>
      </dgm:t>
    </dgm:pt>
    <dgm:pt modelId="{9B4FB36B-9934-405F-9E9C-68B925EDE5BD}" type="pres">
      <dgm:prSet presAssocID="{624C949A-09F4-4884-8377-D17919AACA40}" presName="negativeSpace" presStyleCnt="0"/>
      <dgm:spPr/>
    </dgm:pt>
    <dgm:pt modelId="{34B5552D-E4AE-4A11-A38B-A12ED7046CFD}" type="pres">
      <dgm:prSet presAssocID="{624C949A-09F4-4884-8377-D17919AACA40}" presName="childText" presStyleLbl="conFgAcc1" presStyleIdx="0" presStyleCnt="10">
        <dgm:presLayoutVars>
          <dgm:bulletEnabled val="1"/>
        </dgm:presLayoutVars>
      </dgm:prSet>
      <dgm:spPr/>
    </dgm:pt>
    <dgm:pt modelId="{38138E4E-FE61-4DBE-A30D-1164C4E3A250}" type="pres">
      <dgm:prSet presAssocID="{B2910A22-604D-41A2-B8D0-66817DC2F4D3}" presName="spaceBetweenRectangles" presStyleCnt="0"/>
      <dgm:spPr/>
    </dgm:pt>
    <dgm:pt modelId="{ADCB1F80-DB0B-403B-AFB2-9DE04EA860F5}" type="pres">
      <dgm:prSet presAssocID="{7A083730-DBBD-46C9-95B9-250C3ECB1B47}" presName="parentLin" presStyleCnt="0"/>
      <dgm:spPr/>
    </dgm:pt>
    <dgm:pt modelId="{C1151888-1855-4339-A18A-F4F98A053DBA}" type="pres">
      <dgm:prSet presAssocID="{7A083730-DBBD-46C9-95B9-250C3ECB1B47}" presName="parentLeftMargin" presStyleLbl="node1" presStyleIdx="0" presStyleCnt="10"/>
      <dgm:spPr/>
      <dgm:t>
        <a:bodyPr/>
        <a:lstStyle/>
        <a:p>
          <a:endParaRPr lang="en-US"/>
        </a:p>
      </dgm:t>
    </dgm:pt>
    <dgm:pt modelId="{D7815AC3-50EA-40B6-80FB-C2F2D9C9D9BA}" type="pres">
      <dgm:prSet presAssocID="{7A083730-DBBD-46C9-95B9-250C3ECB1B47}" presName="parentText" presStyleLbl="node1" presStyleIdx="1" presStyleCnt="10">
        <dgm:presLayoutVars>
          <dgm:chMax val="0"/>
          <dgm:bulletEnabled val="1"/>
        </dgm:presLayoutVars>
      </dgm:prSet>
      <dgm:spPr/>
      <dgm:t>
        <a:bodyPr/>
        <a:lstStyle/>
        <a:p>
          <a:endParaRPr lang="en-US"/>
        </a:p>
      </dgm:t>
    </dgm:pt>
    <dgm:pt modelId="{A8F477C6-4325-495C-AD96-D111254CC28F}" type="pres">
      <dgm:prSet presAssocID="{7A083730-DBBD-46C9-95B9-250C3ECB1B47}" presName="negativeSpace" presStyleCnt="0"/>
      <dgm:spPr/>
    </dgm:pt>
    <dgm:pt modelId="{155F5B29-E2EF-4761-822D-E4D898729DB8}" type="pres">
      <dgm:prSet presAssocID="{7A083730-DBBD-46C9-95B9-250C3ECB1B47}" presName="childText" presStyleLbl="conFgAcc1" presStyleIdx="1" presStyleCnt="10">
        <dgm:presLayoutVars>
          <dgm:bulletEnabled val="1"/>
        </dgm:presLayoutVars>
      </dgm:prSet>
      <dgm:spPr/>
    </dgm:pt>
    <dgm:pt modelId="{8CC72C92-2D5F-4127-9792-3667DD57091B}" type="pres">
      <dgm:prSet presAssocID="{CFFCA547-FD0B-4302-91B5-17E1F97B29C7}" presName="spaceBetweenRectangles" presStyleCnt="0"/>
      <dgm:spPr/>
    </dgm:pt>
    <dgm:pt modelId="{E40FDE56-165C-4AB1-989E-03D23DA8E9D5}" type="pres">
      <dgm:prSet presAssocID="{41608F26-F518-4C49-A6E9-9A896ACCF2F5}" presName="parentLin" presStyleCnt="0"/>
      <dgm:spPr/>
    </dgm:pt>
    <dgm:pt modelId="{5E588A1F-0518-42B8-9312-D8E6B986BBE5}" type="pres">
      <dgm:prSet presAssocID="{41608F26-F518-4C49-A6E9-9A896ACCF2F5}" presName="parentLeftMargin" presStyleLbl="node1" presStyleIdx="1" presStyleCnt="10"/>
      <dgm:spPr/>
      <dgm:t>
        <a:bodyPr/>
        <a:lstStyle/>
        <a:p>
          <a:endParaRPr lang="en-US"/>
        </a:p>
      </dgm:t>
    </dgm:pt>
    <dgm:pt modelId="{4A193531-320F-47C7-BF49-9C9EA1D92FED}" type="pres">
      <dgm:prSet presAssocID="{41608F26-F518-4C49-A6E9-9A896ACCF2F5}" presName="parentText" presStyleLbl="node1" presStyleIdx="2" presStyleCnt="10">
        <dgm:presLayoutVars>
          <dgm:chMax val="0"/>
          <dgm:bulletEnabled val="1"/>
        </dgm:presLayoutVars>
      </dgm:prSet>
      <dgm:spPr/>
      <dgm:t>
        <a:bodyPr/>
        <a:lstStyle/>
        <a:p>
          <a:endParaRPr lang="en-US"/>
        </a:p>
      </dgm:t>
    </dgm:pt>
    <dgm:pt modelId="{63664878-F983-48C0-9FF3-828781C9807D}" type="pres">
      <dgm:prSet presAssocID="{41608F26-F518-4C49-A6E9-9A896ACCF2F5}" presName="negativeSpace" presStyleCnt="0"/>
      <dgm:spPr/>
    </dgm:pt>
    <dgm:pt modelId="{33D80513-CEC1-4C0E-B4E6-70A3879828D4}" type="pres">
      <dgm:prSet presAssocID="{41608F26-F518-4C49-A6E9-9A896ACCF2F5}" presName="childText" presStyleLbl="conFgAcc1" presStyleIdx="2" presStyleCnt="10">
        <dgm:presLayoutVars>
          <dgm:bulletEnabled val="1"/>
        </dgm:presLayoutVars>
      </dgm:prSet>
      <dgm:spPr/>
    </dgm:pt>
    <dgm:pt modelId="{5B6414D7-7970-467C-AA9B-75CA3E510A58}" type="pres">
      <dgm:prSet presAssocID="{6C11D2A3-BA60-4016-B8E1-D1A62E43BFA8}" presName="spaceBetweenRectangles" presStyleCnt="0"/>
      <dgm:spPr/>
    </dgm:pt>
    <dgm:pt modelId="{9045C3A0-2752-436B-974C-C8537F0BF721}" type="pres">
      <dgm:prSet presAssocID="{939E22A0-4F02-41A0-A454-929758B69287}" presName="parentLin" presStyleCnt="0"/>
      <dgm:spPr/>
    </dgm:pt>
    <dgm:pt modelId="{09545205-091F-48CC-8276-C4C918E55285}" type="pres">
      <dgm:prSet presAssocID="{939E22A0-4F02-41A0-A454-929758B69287}" presName="parentLeftMargin" presStyleLbl="node1" presStyleIdx="2" presStyleCnt="10"/>
      <dgm:spPr/>
      <dgm:t>
        <a:bodyPr/>
        <a:lstStyle/>
        <a:p>
          <a:endParaRPr lang="en-US"/>
        </a:p>
      </dgm:t>
    </dgm:pt>
    <dgm:pt modelId="{B248B52A-9867-4F3E-A320-AAE831136E4A}" type="pres">
      <dgm:prSet presAssocID="{939E22A0-4F02-41A0-A454-929758B69287}" presName="parentText" presStyleLbl="node1" presStyleIdx="3" presStyleCnt="10">
        <dgm:presLayoutVars>
          <dgm:chMax val="0"/>
          <dgm:bulletEnabled val="1"/>
        </dgm:presLayoutVars>
      </dgm:prSet>
      <dgm:spPr/>
      <dgm:t>
        <a:bodyPr/>
        <a:lstStyle/>
        <a:p>
          <a:endParaRPr lang="en-US"/>
        </a:p>
      </dgm:t>
    </dgm:pt>
    <dgm:pt modelId="{208FE957-BD37-4BA0-BAB5-891C9413CCF6}" type="pres">
      <dgm:prSet presAssocID="{939E22A0-4F02-41A0-A454-929758B69287}" presName="negativeSpace" presStyleCnt="0"/>
      <dgm:spPr/>
    </dgm:pt>
    <dgm:pt modelId="{9891B709-16C0-40FF-9274-D580E1F129B2}" type="pres">
      <dgm:prSet presAssocID="{939E22A0-4F02-41A0-A454-929758B69287}" presName="childText" presStyleLbl="conFgAcc1" presStyleIdx="3" presStyleCnt="10">
        <dgm:presLayoutVars>
          <dgm:bulletEnabled val="1"/>
        </dgm:presLayoutVars>
      </dgm:prSet>
      <dgm:spPr/>
    </dgm:pt>
    <dgm:pt modelId="{21E970E4-371A-42FA-9C30-3E2600CF3E1A}" type="pres">
      <dgm:prSet presAssocID="{D5BC34B9-DFAE-44D2-8A01-46904AF95A9C}" presName="spaceBetweenRectangles" presStyleCnt="0"/>
      <dgm:spPr/>
    </dgm:pt>
    <dgm:pt modelId="{1EA2100B-3A84-4727-9CA4-983FC57A4225}" type="pres">
      <dgm:prSet presAssocID="{6B33BBAA-C166-4F6A-90A3-A2DE1DE91C2F}" presName="parentLin" presStyleCnt="0"/>
      <dgm:spPr/>
    </dgm:pt>
    <dgm:pt modelId="{A2853E4C-66BF-432F-9823-E742E8DD39B9}" type="pres">
      <dgm:prSet presAssocID="{6B33BBAA-C166-4F6A-90A3-A2DE1DE91C2F}" presName="parentLeftMargin" presStyleLbl="node1" presStyleIdx="3" presStyleCnt="10"/>
      <dgm:spPr/>
      <dgm:t>
        <a:bodyPr/>
        <a:lstStyle/>
        <a:p>
          <a:endParaRPr lang="en-US"/>
        </a:p>
      </dgm:t>
    </dgm:pt>
    <dgm:pt modelId="{627706F7-1DF6-4537-B1EF-1E5D1A5C4D7F}" type="pres">
      <dgm:prSet presAssocID="{6B33BBAA-C166-4F6A-90A3-A2DE1DE91C2F}" presName="parentText" presStyleLbl="node1" presStyleIdx="4" presStyleCnt="10">
        <dgm:presLayoutVars>
          <dgm:chMax val="0"/>
          <dgm:bulletEnabled val="1"/>
        </dgm:presLayoutVars>
      </dgm:prSet>
      <dgm:spPr/>
      <dgm:t>
        <a:bodyPr/>
        <a:lstStyle/>
        <a:p>
          <a:endParaRPr lang="en-US"/>
        </a:p>
      </dgm:t>
    </dgm:pt>
    <dgm:pt modelId="{8A35E8F1-7C4D-4DD7-9F8A-E97B2C5F9D68}" type="pres">
      <dgm:prSet presAssocID="{6B33BBAA-C166-4F6A-90A3-A2DE1DE91C2F}" presName="negativeSpace" presStyleCnt="0"/>
      <dgm:spPr/>
    </dgm:pt>
    <dgm:pt modelId="{F7D98D13-F542-4423-86C1-B87AF03753AA}" type="pres">
      <dgm:prSet presAssocID="{6B33BBAA-C166-4F6A-90A3-A2DE1DE91C2F}" presName="childText" presStyleLbl="conFgAcc1" presStyleIdx="4" presStyleCnt="10">
        <dgm:presLayoutVars>
          <dgm:bulletEnabled val="1"/>
        </dgm:presLayoutVars>
      </dgm:prSet>
      <dgm:spPr/>
    </dgm:pt>
    <dgm:pt modelId="{E614874C-9013-49D8-942D-EF2112385A50}" type="pres">
      <dgm:prSet presAssocID="{BE5AEC90-8BD7-4ED9-B03D-B65E6C8CEC2F}" presName="spaceBetweenRectangles" presStyleCnt="0"/>
      <dgm:spPr/>
    </dgm:pt>
    <dgm:pt modelId="{EF430DEE-0209-4AC9-A634-7A5C89D54649}" type="pres">
      <dgm:prSet presAssocID="{234D3050-BE68-46B6-9E12-66C827048313}" presName="parentLin" presStyleCnt="0"/>
      <dgm:spPr/>
    </dgm:pt>
    <dgm:pt modelId="{F827436F-F571-4958-9C69-192170947201}" type="pres">
      <dgm:prSet presAssocID="{234D3050-BE68-46B6-9E12-66C827048313}" presName="parentLeftMargin" presStyleLbl="node1" presStyleIdx="4" presStyleCnt="10"/>
      <dgm:spPr/>
      <dgm:t>
        <a:bodyPr/>
        <a:lstStyle/>
        <a:p>
          <a:endParaRPr lang="en-US"/>
        </a:p>
      </dgm:t>
    </dgm:pt>
    <dgm:pt modelId="{40CFB070-0A76-4369-B05C-525B7EE3A519}" type="pres">
      <dgm:prSet presAssocID="{234D3050-BE68-46B6-9E12-66C827048313}" presName="parentText" presStyleLbl="node1" presStyleIdx="5" presStyleCnt="10">
        <dgm:presLayoutVars>
          <dgm:chMax val="0"/>
          <dgm:bulletEnabled val="1"/>
        </dgm:presLayoutVars>
      </dgm:prSet>
      <dgm:spPr/>
      <dgm:t>
        <a:bodyPr/>
        <a:lstStyle/>
        <a:p>
          <a:endParaRPr lang="en-US"/>
        </a:p>
      </dgm:t>
    </dgm:pt>
    <dgm:pt modelId="{1391B897-04B6-4E03-B55E-C4D5BB2A1D97}" type="pres">
      <dgm:prSet presAssocID="{234D3050-BE68-46B6-9E12-66C827048313}" presName="negativeSpace" presStyleCnt="0"/>
      <dgm:spPr/>
    </dgm:pt>
    <dgm:pt modelId="{66D45E8C-050D-44A9-BB2D-F8282E944A01}" type="pres">
      <dgm:prSet presAssocID="{234D3050-BE68-46B6-9E12-66C827048313}" presName="childText" presStyleLbl="conFgAcc1" presStyleIdx="5" presStyleCnt="10">
        <dgm:presLayoutVars>
          <dgm:bulletEnabled val="1"/>
        </dgm:presLayoutVars>
      </dgm:prSet>
      <dgm:spPr/>
    </dgm:pt>
    <dgm:pt modelId="{CE896A19-3A61-4223-8FD7-7637A9C7592C}" type="pres">
      <dgm:prSet presAssocID="{F71802DC-4B25-47A3-A771-E53AF5AE0C19}" presName="spaceBetweenRectangles" presStyleCnt="0"/>
      <dgm:spPr/>
    </dgm:pt>
    <dgm:pt modelId="{F5BFBF00-0467-43C6-A69D-40D20BF4413F}" type="pres">
      <dgm:prSet presAssocID="{7A7AF042-5822-4D36-896C-EF622696AF50}" presName="parentLin" presStyleCnt="0"/>
      <dgm:spPr/>
    </dgm:pt>
    <dgm:pt modelId="{797711C8-F3CE-455B-93C3-A3DCEC01C564}" type="pres">
      <dgm:prSet presAssocID="{7A7AF042-5822-4D36-896C-EF622696AF50}" presName="parentLeftMargin" presStyleLbl="node1" presStyleIdx="5" presStyleCnt="10"/>
      <dgm:spPr/>
      <dgm:t>
        <a:bodyPr/>
        <a:lstStyle/>
        <a:p>
          <a:endParaRPr lang="en-US"/>
        </a:p>
      </dgm:t>
    </dgm:pt>
    <dgm:pt modelId="{A42CDE11-53DD-44F9-ACEB-0BB452A9B3F1}" type="pres">
      <dgm:prSet presAssocID="{7A7AF042-5822-4D36-896C-EF622696AF50}" presName="parentText" presStyleLbl="node1" presStyleIdx="6" presStyleCnt="10">
        <dgm:presLayoutVars>
          <dgm:chMax val="0"/>
          <dgm:bulletEnabled val="1"/>
        </dgm:presLayoutVars>
      </dgm:prSet>
      <dgm:spPr/>
      <dgm:t>
        <a:bodyPr/>
        <a:lstStyle/>
        <a:p>
          <a:endParaRPr lang="en-US"/>
        </a:p>
      </dgm:t>
    </dgm:pt>
    <dgm:pt modelId="{FB3E7A1B-8811-4D22-97AB-0D0349426B64}" type="pres">
      <dgm:prSet presAssocID="{7A7AF042-5822-4D36-896C-EF622696AF50}" presName="negativeSpace" presStyleCnt="0"/>
      <dgm:spPr/>
    </dgm:pt>
    <dgm:pt modelId="{2F92D003-25B0-441E-9B47-86A3E9BBA1C5}" type="pres">
      <dgm:prSet presAssocID="{7A7AF042-5822-4D36-896C-EF622696AF50}" presName="childText" presStyleLbl="conFgAcc1" presStyleIdx="6" presStyleCnt="10">
        <dgm:presLayoutVars>
          <dgm:bulletEnabled val="1"/>
        </dgm:presLayoutVars>
      </dgm:prSet>
      <dgm:spPr/>
    </dgm:pt>
    <dgm:pt modelId="{F74C1AD6-A6BF-4587-86F0-DB5F84968F5B}" type="pres">
      <dgm:prSet presAssocID="{7CEE1776-E14F-49B9-B2CE-7576FDB9BD8D}" presName="spaceBetweenRectangles" presStyleCnt="0"/>
      <dgm:spPr/>
    </dgm:pt>
    <dgm:pt modelId="{0084FD0C-3A92-439C-8901-EC99EE6BADFB}" type="pres">
      <dgm:prSet presAssocID="{FED6A011-2490-4843-9F60-944A4C663416}" presName="parentLin" presStyleCnt="0"/>
      <dgm:spPr/>
    </dgm:pt>
    <dgm:pt modelId="{EE8AF3D8-7893-421E-8490-C1470AFE201B}" type="pres">
      <dgm:prSet presAssocID="{FED6A011-2490-4843-9F60-944A4C663416}" presName="parentLeftMargin" presStyleLbl="node1" presStyleIdx="6" presStyleCnt="10"/>
      <dgm:spPr/>
      <dgm:t>
        <a:bodyPr/>
        <a:lstStyle/>
        <a:p>
          <a:endParaRPr lang="en-US"/>
        </a:p>
      </dgm:t>
    </dgm:pt>
    <dgm:pt modelId="{BF8F5CDD-F640-47D6-A981-304A5FC237F3}" type="pres">
      <dgm:prSet presAssocID="{FED6A011-2490-4843-9F60-944A4C663416}" presName="parentText" presStyleLbl="node1" presStyleIdx="7" presStyleCnt="10">
        <dgm:presLayoutVars>
          <dgm:chMax val="0"/>
          <dgm:bulletEnabled val="1"/>
        </dgm:presLayoutVars>
      </dgm:prSet>
      <dgm:spPr/>
      <dgm:t>
        <a:bodyPr/>
        <a:lstStyle/>
        <a:p>
          <a:endParaRPr lang="en-US"/>
        </a:p>
      </dgm:t>
    </dgm:pt>
    <dgm:pt modelId="{4916BAC1-FFD8-4D80-BB9B-9111DF0422BB}" type="pres">
      <dgm:prSet presAssocID="{FED6A011-2490-4843-9F60-944A4C663416}" presName="negativeSpace" presStyleCnt="0"/>
      <dgm:spPr/>
    </dgm:pt>
    <dgm:pt modelId="{B34EC02A-20B5-4BA5-9AA0-B3A2241B25A8}" type="pres">
      <dgm:prSet presAssocID="{FED6A011-2490-4843-9F60-944A4C663416}" presName="childText" presStyleLbl="conFgAcc1" presStyleIdx="7" presStyleCnt="10">
        <dgm:presLayoutVars>
          <dgm:bulletEnabled val="1"/>
        </dgm:presLayoutVars>
      </dgm:prSet>
      <dgm:spPr/>
    </dgm:pt>
    <dgm:pt modelId="{3707B13E-9F84-43A5-BF1B-01D2B2988C1F}" type="pres">
      <dgm:prSet presAssocID="{D1EA47EC-DD60-40F8-A18E-5763B111B711}" presName="spaceBetweenRectangles" presStyleCnt="0"/>
      <dgm:spPr/>
    </dgm:pt>
    <dgm:pt modelId="{8A45C6C4-D3A8-46E8-AA69-E7DCB2045B23}" type="pres">
      <dgm:prSet presAssocID="{B9E35A44-00EF-4719-8DFC-DEE22E17C643}" presName="parentLin" presStyleCnt="0"/>
      <dgm:spPr/>
    </dgm:pt>
    <dgm:pt modelId="{C2CBC124-C859-4981-A6FB-65285A6AD4DD}" type="pres">
      <dgm:prSet presAssocID="{B9E35A44-00EF-4719-8DFC-DEE22E17C643}" presName="parentLeftMargin" presStyleLbl="node1" presStyleIdx="7" presStyleCnt="10"/>
      <dgm:spPr/>
      <dgm:t>
        <a:bodyPr/>
        <a:lstStyle/>
        <a:p>
          <a:endParaRPr lang="en-US"/>
        </a:p>
      </dgm:t>
    </dgm:pt>
    <dgm:pt modelId="{413C2479-0FF9-4283-A4AB-84A08542DF5C}" type="pres">
      <dgm:prSet presAssocID="{B9E35A44-00EF-4719-8DFC-DEE22E17C643}" presName="parentText" presStyleLbl="node1" presStyleIdx="8" presStyleCnt="10">
        <dgm:presLayoutVars>
          <dgm:chMax val="0"/>
          <dgm:bulletEnabled val="1"/>
        </dgm:presLayoutVars>
      </dgm:prSet>
      <dgm:spPr/>
      <dgm:t>
        <a:bodyPr/>
        <a:lstStyle/>
        <a:p>
          <a:endParaRPr lang="en-US"/>
        </a:p>
      </dgm:t>
    </dgm:pt>
    <dgm:pt modelId="{0B086D49-E42B-4285-B196-D6277B393D6C}" type="pres">
      <dgm:prSet presAssocID="{B9E35A44-00EF-4719-8DFC-DEE22E17C643}" presName="negativeSpace" presStyleCnt="0"/>
      <dgm:spPr/>
    </dgm:pt>
    <dgm:pt modelId="{85B33460-9F96-4013-8E90-E25F93499F39}" type="pres">
      <dgm:prSet presAssocID="{B9E35A44-00EF-4719-8DFC-DEE22E17C643}" presName="childText" presStyleLbl="conFgAcc1" presStyleIdx="8" presStyleCnt="10">
        <dgm:presLayoutVars>
          <dgm:bulletEnabled val="1"/>
        </dgm:presLayoutVars>
      </dgm:prSet>
      <dgm:spPr/>
    </dgm:pt>
    <dgm:pt modelId="{8FF5671A-945F-478C-89C4-A21B6F964223}" type="pres">
      <dgm:prSet presAssocID="{A9B314C2-D3A6-44DB-92C7-770839269358}" presName="spaceBetweenRectangles" presStyleCnt="0"/>
      <dgm:spPr/>
    </dgm:pt>
    <dgm:pt modelId="{8DDE64BE-8B0B-4D41-9361-BE7B85BCE104}" type="pres">
      <dgm:prSet presAssocID="{23E2FD33-B011-474A-A3E9-38907CB3CA2A}" presName="parentLin" presStyleCnt="0"/>
      <dgm:spPr/>
    </dgm:pt>
    <dgm:pt modelId="{177B6355-1FBD-4D30-91B4-BC647E9358B5}" type="pres">
      <dgm:prSet presAssocID="{23E2FD33-B011-474A-A3E9-38907CB3CA2A}" presName="parentLeftMargin" presStyleLbl="node1" presStyleIdx="8" presStyleCnt="10"/>
      <dgm:spPr/>
      <dgm:t>
        <a:bodyPr/>
        <a:lstStyle/>
        <a:p>
          <a:endParaRPr lang="en-US"/>
        </a:p>
      </dgm:t>
    </dgm:pt>
    <dgm:pt modelId="{03D087D2-ED84-4DC0-8A02-25641718C268}" type="pres">
      <dgm:prSet presAssocID="{23E2FD33-B011-474A-A3E9-38907CB3CA2A}" presName="parentText" presStyleLbl="node1" presStyleIdx="9" presStyleCnt="10">
        <dgm:presLayoutVars>
          <dgm:chMax val="0"/>
          <dgm:bulletEnabled val="1"/>
        </dgm:presLayoutVars>
      </dgm:prSet>
      <dgm:spPr/>
      <dgm:t>
        <a:bodyPr/>
        <a:lstStyle/>
        <a:p>
          <a:endParaRPr lang="en-US"/>
        </a:p>
      </dgm:t>
    </dgm:pt>
    <dgm:pt modelId="{38F07EAC-65E4-4376-B58F-E62B1C3054E7}" type="pres">
      <dgm:prSet presAssocID="{23E2FD33-B011-474A-A3E9-38907CB3CA2A}" presName="negativeSpace" presStyleCnt="0"/>
      <dgm:spPr/>
    </dgm:pt>
    <dgm:pt modelId="{8F622D84-8257-434D-9204-3255C1B0309E}" type="pres">
      <dgm:prSet presAssocID="{23E2FD33-B011-474A-A3E9-38907CB3CA2A}" presName="childText" presStyleLbl="conFgAcc1" presStyleIdx="9" presStyleCnt="10">
        <dgm:presLayoutVars>
          <dgm:bulletEnabled val="1"/>
        </dgm:presLayoutVars>
      </dgm:prSet>
      <dgm:spPr/>
    </dgm:pt>
  </dgm:ptLst>
  <dgm:cxnLst>
    <dgm:cxn modelId="{BEA25E78-99D7-4FEB-98EA-F10D86DB5F9B}" type="presOf" srcId="{B9E35A44-00EF-4719-8DFC-DEE22E17C643}" destId="{413C2479-0FF9-4283-A4AB-84A08542DF5C}" srcOrd="1" destOrd="0" presId="urn:microsoft.com/office/officeart/2005/8/layout/list1"/>
    <dgm:cxn modelId="{E623AC10-3076-4B04-92B1-D1C204BA3AAC}" type="presOf" srcId="{23E2FD33-B011-474A-A3E9-38907CB3CA2A}" destId="{03D087D2-ED84-4DC0-8A02-25641718C268}" srcOrd="1" destOrd="0" presId="urn:microsoft.com/office/officeart/2005/8/layout/list1"/>
    <dgm:cxn modelId="{0C93EED9-2100-4E0C-A582-B439C5322768}" type="presOf" srcId="{41608F26-F518-4C49-A6E9-9A896ACCF2F5}" destId="{5E588A1F-0518-42B8-9312-D8E6B986BBE5}" srcOrd="0" destOrd="0" presId="urn:microsoft.com/office/officeart/2005/8/layout/list1"/>
    <dgm:cxn modelId="{744A87AB-1751-4110-91F5-F593C89D73B3}" srcId="{E50F348C-6D4E-4550-A49C-7D5B270ACDFE}" destId="{41608F26-F518-4C49-A6E9-9A896ACCF2F5}" srcOrd="2" destOrd="0" parTransId="{E08A1B49-1B9A-45ED-B8C5-B04F95CE253A}" sibTransId="{6C11D2A3-BA60-4016-B8E1-D1A62E43BFA8}"/>
    <dgm:cxn modelId="{796F356A-8203-4C26-9DFF-7D442BEED9B6}" srcId="{E50F348C-6D4E-4550-A49C-7D5B270ACDFE}" destId="{7A083730-DBBD-46C9-95B9-250C3ECB1B47}" srcOrd="1" destOrd="0" parTransId="{17BAEF8F-E211-4344-BBF5-7F1B6F038E61}" sibTransId="{CFFCA547-FD0B-4302-91B5-17E1F97B29C7}"/>
    <dgm:cxn modelId="{678FB476-56AE-4641-AD9B-942677C788F8}" type="presOf" srcId="{234D3050-BE68-46B6-9E12-66C827048313}" destId="{40CFB070-0A76-4369-B05C-525B7EE3A519}" srcOrd="1" destOrd="0" presId="urn:microsoft.com/office/officeart/2005/8/layout/list1"/>
    <dgm:cxn modelId="{6E1FBB46-9AD6-40DC-9FE4-CD2FD626E57D}" type="presOf" srcId="{939E22A0-4F02-41A0-A454-929758B69287}" destId="{09545205-091F-48CC-8276-C4C918E55285}" srcOrd="0" destOrd="0" presId="urn:microsoft.com/office/officeart/2005/8/layout/list1"/>
    <dgm:cxn modelId="{F0FABD8D-46F6-49A5-8F89-CA8817633464}" srcId="{E50F348C-6D4E-4550-A49C-7D5B270ACDFE}" destId="{23E2FD33-B011-474A-A3E9-38907CB3CA2A}" srcOrd="9" destOrd="0" parTransId="{66D06E02-97F3-4C12-9E9B-E8EFE11616D9}" sibTransId="{46015722-DDB6-4285-8153-25B3E0BFB4C8}"/>
    <dgm:cxn modelId="{902644A3-D669-46A9-9787-9F02E2CC7E6F}" srcId="{E50F348C-6D4E-4550-A49C-7D5B270ACDFE}" destId="{6B33BBAA-C166-4F6A-90A3-A2DE1DE91C2F}" srcOrd="4" destOrd="0" parTransId="{FEB32589-385A-4134-BE96-4809D5FD0CAF}" sibTransId="{BE5AEC90-8BD7-4ED9-B03D-B65E6C8CEC2F}"/>
    <dgm:cxn modelId="{A1563E79-7C30-4963-92FC-EC85E2A7CD79}" type="presOf" srcId="{41608F26-F518-4C49-A6E9-9A896ACCF2F5}" destId="{4A193531-320F-47C7-BF49-9C9EA1D92FED}" srcOrd="1" destOrd="0" presId="urn:microsoft.com/office/officeart/2005/8/layout/list1"/>
    <dgm:cxn modelId="{307793A2-AE4A-4636-AC0D-32994CB10F86}" type="presOf" srcId="{234D3050-BE68-46B6-9E12-66C827048313}" destId="{F827436F-F571-4958-9C69-192170947201}" srcOrd="0" destOrd="0" presId="urn:microsoft.com/office/officeart/2005/8/layout/list1"/>
    <dgm:cxn modelId="{997654D2-5EAA-4A3C-AFE2-DE5D97056CCE}" srcId="{E50F348C-6D4E-4550-A49C-7D5B270ACDFE}" destId="{7A7AF042-5822-4D36-896C-EF622696AF50}" srcOrd="6" destOrd="0" parTransId="{6D3DA794-B868-4A0E-8AEF-AB845BBBA5DC}" sibTransId="{7CEE1776-E14F-49B9-B2CE-7576FDB9BD8D}"/>
    <dgm:cxn modelId="{E2FCC2C3-5E13-49B5-A39A-4DF4DE5B7C2C}" srcId="{E50F348C-6D4E-4550-A49C-7D5B270ACDFE}" destId="{234D3050-BE68-46B6-9E12-66C827048313}" srcOrd="5" destOrd="0" parTransId="{B447E1E7-86E6-4EC8-83DD-54E8984DF2A9}" sibTransId="{F71802DC-4B25-47A3-A771-E53AF5AE0C19}"/>
    <dgm:cxn modelId="{AC6A1525-912C-4240-95C6-7F79D87FA2BF}" type="presOf" srcId="{7A083730-DBBD-46C9-95B9-250C3ECB1B47}" destId="{C1151888-1855-4339-A18A-F4F98A053DBA}" srcOrd="0" destOrd="0" presId="urn:microsoft.com/office/officeart/2005/8/layout/list1"/>
    <dgm:cxn modelId="{ED64D485-31AB-433E-8AE9-410922A8A4A8}" type="presOf" srcId="{E50F348C-6D4E-4550-A49C-7D5B270ACDFE}" destId="{1B93740A-616C-45EF-8037-12554ADD2F14}" srcOrd="0" destOrd="0" presId="urn:microsoft.com/office/officeart/2005/8/layout/list1"/>
    <dgm:cxn modelId="{2BF1FCAD-E919-4543-9893-85FB8E8910EE}" type="presOf" srcId="{6B33BBAA-C166-4F6A-90A3-A2DE1DE91C2F}" destId="{627706F7-1DF6-4537-B1EF-1E5D1A5C4D7F}" srcOrd="1" destOrd="0" presId="urn:microsoft.com/office/officeart/2005/8/layout/list1"/>
    <dgm:cxn modelId="{CA0D2D77-C9C6-4A5D-A258-0D7E6146A5E4}" type="presOf" srcId="{B9E35A44-00EF-4719-8DFC-DEE22E17C643}" destId="{C2CBC124-C859-4981-A6FB-65285A6AD4DD}" srcOrd="0" destOrd="0" presId="urn:microsoft.com/office/officeart/2005/8/layout/list1"/>
    <dgm:cxn modelId="{364AE0AA-D52F-48C0-8EC4-030595DDE498}" type="presOf" srcId="{7A083730-DBBD-46C9-95B9-250C3ECB1B47}" destId="{D7815AC3-50EA-40B6-80FB-C2F2D9C9D9BA}" srcOrd="1" destOrd="0" presId="urn:microsoft.com/office/officeart/2005/8/layout/list1"/>
    <dgm:cxn modelId="{64D8FF0B-A563-4968-89B6-863828D6DEA5}" type="presOf" srcId="{FED6A011-2490-4843-9F60-944A4C663416}" destId="{BF8F5CDD-F640-47D6-A981-304A5FC237F3}" srcOrd="1" destOrd="0" presId="urn:microsoft.com/office/officeart/2005/8/layout/list1"/>
    <dgm:cxn modelId="{C5D589CC-1AA0-4ABA-9347-526F8805320B}" type="presOf" srcId="{939E22A0-4F02-41A0-A454-929758B69287}" destId="{B248B52A-9867-4F3E-A320-AAE831136E4A}" srcOrd="1" destOrd="0" presId="urn:microsoft.com/office/officeart/2005/8/layout/list1"/>
    <dgm:cxn modelId="{9960613C-ADC2-42B0-A289-A1AB5F7E82E7}" type="presOf" srcId="{FED6A011-2490-4843-9F60-944A4C663416}" destId="{EE8AF3D8-7893-421E-8490-C1470AFE201B}" srcOrd="0" destOrd="0" presId="urn:microsoft.com/office/officeart/2005/8/layout/list1"/>
    <dgm:cxn modelId="{89214C33-8428-4632-BD0C-24F487E7EA1D}" type="presOf" srcId="{624C949A-09F4-4884-8377-D17919AACA40}" destId="{C870B380-2FB1-4D73-BA1A-A99FDD6ED49F}" srcOrd="0" destOrd="0" presId="urn:microsoft.com/office/officeart/2005/8/layout/list1"/>
    <dgm:cxn modelId="{D3E343A5-D8D9-4F09-93D5-174C506EE9B6}" type="presOf" srcId="{624C949A-09F4-4884-8377-D17919AACA40}" destId="{F6FF91E8-966D-4F3B-984D-92CDB9AA3DFD}" srcOrd="1" destOrd="0" presId="urn:microsoft.com/office/officeart/2005/8/layout/list1"/>
    <dgm:cxn modelId="{D6E6E6B0-755C-42EC-A794-FCFF995C5591}" srcId="{E50F348C-6D4E-4550-A49C-7D5B270ACDFE}" destId="{FED6A011-2490-4843-9F60-944A4C663416}" srcOrd="7" destOrd="0" parTransId="{F8E8030F-5978-40F1-9D14-7295877EBA1B}" sibTransId="{D1EA47EC-DD60-40F8-A18E-5763B111B711}"/>
    <dgm:cxn modelId="{00231115-2D7E-48A3-BFA8-00096263F63C}" srcId="{E50F348C-6D4E-4550-A49C-7D5B270ACDFE}" destId="{624C949A-09F4-4884-8377-D17919AACA40}" srcOrd="0" destOrd="0" parTransId="{DA8D508F-C8B4-4847-9702-009571D61A8A}" sibTransId="{B2910A22-604D-41A2-B8D0-66817DC2F4D3}"/>
    <dgm:cxn modelId="{18A91EEB-2E61-4B8E-9638-27F4A94C77B7}" srcId="{E50F348C-6D4E-4550-A49C-7D5B270ACDFE}" destId="{939E22A0-4F02-41A0-A454-929758B69287}" srcOrd="3" destOrd="0" parTransId="{54A9CB90-25A2-431E-A025-190A0C3F3DBB}" sibTransId="{D5BC34B9-DFAE-44D2-8A01-46904AF95A9C}"/>
    <dgm:cxn modelId="{0A0C3793-EE53-4ABF-824F-2AF044B74AA6}" type="presOf" srcId="{23E2FD33-B011-474A-A3E9-38907CB3CA2A}" destId="{177B6355-1FBD-4D30-91B4-BC647E9358B5}" srcOrd="0" destOrd="0" presId="urn:microsoft.com/office/officeart/2005/8/layout/list1"/>
    <dgm:cxn modelId="{C95D71F6-0F8C-43F2-A7FF-B7C335CAFB21}" type="presOf" srcId="{7A7AF042-5822-4D36-896C-EF622696AF50}" destId="{797711C8-F3CE-455B-93C3-A3DCEC01C564}" srcOrd="0" destOrd="0" presId="urn:microsoft.com/office/officeart/2005/8/layout/list1"/>
    <dgm:cxn modelId="{56689AA8-A48F-4051-81AD-72952E8926AC}" type="presOf" srcId="{6B33BBAA-C166-4F6A-90A3-A2DE1DE91C2F}" destId="{A2853E4C-66BF-432F-9823-E742E8DD39B9}" srcOrd="0" destOrd="0" presId="urn:microsoft.com/office/officeart/2005/8/layout/list1"/>
    <dgm:cxn modelId="{1D2EA3E4-AB06-4C57-807E-0513DEFFD0CE}" type="presOf" srcId="{7A7AF042-5822-4D36-896C-EF622696AF50}" destId="{A42CDE11-53DD-44F9-ACEB-0BB452A9B3F1}" srcOrd="1" destOrd="0" presId="urn:microsoft.com/office/officeart/2005/8/layout/list1"/>
    <dgm:cxn modelId="{030F1140-D2EE-4207-AB05-C85004080C73}" srcId="{E50F348C-6D4E-4550-A49C-7D5B270ACDFE}" destId="{B9E35A44-00EF-4719-8DFC-DEE22E17C643}" srcOrd="8" destOrd="0" parTransId="{E53A334C-AE29-47D3-9F1D-EF6C9ACCDEA6}" sibTransId="{A9B314C2-D3A6-44DB-92C7-770839269358}"/>
    <dgm:cxn modelId="{B27F9B14-0B26-46F3-9A2D-32DCB526CCCF}" type="presParOf" srcId="{1B93740A-616C-45EF-8037-12554ADD2F14}" destId="{1A9DA53A-6640-4415-BDFE-7A4AB7EFE429}" srcOrd="0" destOrd="0" presId="urn:microsoft.com/office/officeart/2005/8/layout/list1"/>
    <dgm:cxn modelId="{A24F9BF2-CE5F-46A4-BBEA-9F5026F94A94}" type="presParOf" srcId="{1A9DA53A-6640-4415-BDFE-7A4AB7EFE429}" destId="{C870B380-2FB1-4D73-BA1A-A99FDD6ED49F}" srcOrd="0" destOrd="0" presId="urn:microsoft.com/office/officeart/2005/8/layout/list1"/>
    <dgm:cxn modelId="{2532BE1C-E42D-4567-8B1A-05E53FDC4914}" type="presParOf" srcId="{1A9DA53A-6640-4415-BDFE-7A4AB7EFE429}" destId="{F6FF91E8-966D-4F3B-984D-92CDB9AA3DFD}" srcOrd="1" destOrd="0" presId="urn:microsoft.com/office/officeart/2005/8/layout/list1"/>
    <dgm:cxn modelId="{917767E9-9D7B-4EF5-B89D-0C470F38BB9E}" type="presParOf" srcId="{1B93740A-616C-45EF-8037-12554ADD2F14}" destId="{9B4FB36B-9934-405F-9E9C-68B925EDE5BD}" srcOrd="1" destOrd="0" presId="urn:microsoft.com/office/officeart/2005/8/layout/list1"/>
    <dgm:cxn modelId="{E7676DDB-6FB9-474D-A823-4EF154379B53}" type="presParOf" srcId="{1B93740A-616C-45EF-8037-12554ADD2F14}" destId="{34B5552D-E4AE-4A11-A38B-A12ED7046CFD}" srcOrd="2" destOrd="0" presId="urn:microsoft.com/office/officeart/2005/8/layout/list1"/>
    <dgm:cxn modelId="{EF29863D-6FF3-47E2-A6A1-E3226F27ABA5}" type="presParOf" srcId="{1B93740A-616C-45EF-8037-12554ADD2F14}" destId="{38138E4E-FE61-4DBE-A30D-1164C4E3A250}" srcOrd="3" destOrd="0" presId="urn:microsoft.com/office/officeart/2005/8/layout/list1"/>
    <dgm:cxn modelId="{13611776-7E43-4754-9959-B417AAE9060F}" type="presParOf" srcId="{1B93740A-616C-45EF-8037-12554ADD2F14}" destId="{ADCB1F80-DB0B-403B-AFB2-9DE04EA860F5}" srcOrd="4" destOrd="0" presId="urn:microsoft.com/office/officeart/2005/8/layout/list1"/>
    <dgm:cxn modelId="{3EE16BA8-42E5-40AD-A4AE-C61486B0B30D}" type="presParOf" srcId="{ADCB1F80-DB0B-403B-AFB2-9DE04EA860F5}" destId="{C1151888-1855-4339-A18A-F4F98A053DBA}" srcOrd="0" destOrd="0" presId="urn:microsoft.com/office/officeart/2005/8/layout/list1"/>
    <dgm:cxn modelId="{FE74F4F2-3DFB-4DA7-A905-0B89DE905CBD}" type="presParOf" srcId="{ADCB1F80-DB0B-403B-AFB2-9DE04EA860F5}" destId="{D7815AC3-50EA-40B6-80FB-C2F2D9C9D9BA}" srcOrd="1" destOrd="0" presId="urn:microsoft.com/office/officeart/2005/8/layout/list1"/>
    <dgm:cxn modelId="{40ECC996-124D-432A-BEC6-18993B6C4942}" type="presParOf" srcId="{1B93740A-616C-45EF-8037-12554ADD2F14}" destId="{A8F477C6-4325-495C-AD96-D111254CC28F}" srcOrd="5" destOrd="0" presId="urn:microsoft.com/office/officeart/2005/8/layout/list1"/>
    <dgm:cxn modelId="{88AB543C-D9BE-4843-BEE4-FE6A0B914809}" type="presParOf" srcId="{1B93740A-616C-45EF-8037-12554ADD2F14}" destId="{155F5B29-E2EF-4761-822D-E4D898729DB8}" srcOrd="6" destOrd="0" presId="urn:microsoft.com/office/officeart/2005/8/layout/list1"/>
    <dgm:cxn modelId="{AA69483C-F55F-4258-B301-ACCC6DA87728}" type="presParOf" srcId="{1B93740A-616C-45EF-8037-12554ADD2F14}" destId="{8CC72C92-2D5F-4127-9792-3667DD57091B}" srcOrd="7" destOrd="0" presId="urn:microsoft.com/office/officeart/2005/8/layout/list1"/>
    <dgm:cxn modelId="{F766B379-B4FF-4597-B607-8EB6596AC86A}" type="presParOf" srcId="{1B93740A-616C-45EF-8037-12554ADD2F14}" destId="{E40FDE56-165C-4AB1-989E-03D23DA8E9D5}" srcOrd="8" destOrd="0" presId="urn:microsoft.com/office/officeart/2005/8/layout/list1"/>
    <dgm:cxn modelId="{1E37FACB-ED17-4F7A-975B-E33C6FA496CD}" type="presParOf" srcId="{E40FDE56-165C-4AB1-989E-03D23DA8E9D5}" destId="{5E588A1F-0518-42B8-9312-D8E6B986BBE5}" srcOrd="0" destOrd="0" presId="urn:microsoft.com/office/officeart/2005/8/layout/list1"/>
    <dgm:cxn modelId="{F84CB716-4DDC-4917-8D83-E70D72B9B09F}" type="presParOf" srcId="{E40FDE56-165C-4AB1-989E-03D23DA8E9D5}" destId="{4A193531-320F-47C7-BF49-9C9EA1D92FED}" srcOrd="1" destOrd="0" presId="urn:microsoft.com/office/officeart/2005/8/layout/list1"/>
    <dgm:cxn modelId="{EF810883-FBA4-4FF9-BF49-CA9DA3E73367}" type="presParOf" srcId="{1B93740A-616C-45EF-8037-12554ADD2F14}" destId="{63664878-F983-48C0-9FF3-828781C9807D}" srcOrd="9" destOrd="0" presId="urn:microsoft.com/office/officeart/2005/8/layout/list1"/>
    <dgm:cxn modelId="{68664ED1-ADC8-456C-B69C-12EB3E35161F}" type="presParOf" srcId="{1B93740A-616C-45EF-8037-12554ADD2F14}" destId="{33D80513-CEC1-4C0E-B4E6-70A3879828D4}" srcOrd="10" destOrd="0" presId="urn:microsoft.com/office/officeart/2005/8/layout/list1"/>
    <dgm:cxn modelId="{6BD097F7-E22B-4978-A7DB-1F78893DA4E4}" type="presParOf" srcId="{1B93740A-616C-45EF-8037-12554ADD2F14}" destId="{5B6414D7-7970-467C-AA9B-75CA3E510A58}" srcOrd="11" destOrd="0" presId="urn:microsoft.com/office/officeart/2005/8/layout/list1"/>
    <dgm:cxn modelId="{0F231CF9-5DA6-41E4-8675-4829A9F4ABD7}" type="presParOf" srcId="{1B93740A-616C-45EF-8037-12554ADD2F14}" destId="{9045C3A0-2752-436B-974C-C8537F0BF721}" srcOrd="12" destOrd="0" presId="urn:microsoft.com/office/officeart/2005/8/layout/list1"/>
    <dgm:cxn modelId="{12C2C529-5C0D-443F-B41E-E05ADD7B7C3F}" type="presParOf" srcId="{9045C3A0-2752-436B-974C-C8537F0BF721}" destId="{09545205-091F-48CC-8276-C4C918E55285}" srcOrd="0" destOrd="0" presId="urn:microsoft.com/office/officeart/2005/8/layout/list1"/>
    <dgm:cxn modelId="{CF75D7A6-7E25-4932-B2BD-E0367D5393DF}" type="presParOf" srcId="{9045C3A0-2752-436B-974C-C8537F0BF721}" destId="{B248B52A-9867-4F3E-A320-AAE831136E4A}" srcOrd="1" destOrd="0" presId="urn:microsoft.com/office/officeart/2005/8/layout/list1"/>
    <dgm:cxn modelId="{C59FBB5C-1DC3-489A-A5ED-90BC2DA82D47}" type="presParOf" srcId="{1B93740A-616C-45EF-8037-12554ADD2F14}" destId="{208FE957-BD37-4BA0-BAB5-891C9413CCF6}" srcOrd="13" destOrd="0" presId="urn:microsoft.com/office/officeart/2005/8/layout/list1"/>
    <dgm:cxn modelId="{1397B393-D843-4276-8964-90974A01AB19}" type="presParOf" srcId="{1B93740A-616C-45EF-8037-12554ADD2F14}" destId="{9891B709-16C0-40FF-9274-D580E1F129B2}" srcOrd="14" destOrd="0" presId="urn:microsoft.com/office/officeart/2005/8/layout/list1"/>
    <dgm:cxn modelId="{F1CF5C08-9D1F-458D-9FD1-4F78AEE21887}" type="presParOf" srcId="{1B93740A-616C-45EF-8037-12554ADD2F14}" destId="{21E970E4-371A-42FA-9C30-3E2600CF3E1A}" srcOrd="15" destOrd="0" presId="urn:microsoft.com/office/officeart/2005/8/layout/list1"/>
    <dgm:cxn modelId="{0F22A883-0B52-4882-8A1D-360FDC1C40B0}" type="presParOf" srcId="{1B93740A-616C-45EF-8037-12554ADD2F14}" destId="{1EA2100B-3A84-4727-9CA4-983FC57A4225}" srcOrd="16" destOrd="0" presId="urn:microsoft.com/office/officeart/2005/8/layout/list1"/>
    <dgm:cxn modelId="{1E037790-9D8B-467C-8729-FFBCDE3834F3}" type="presParOf" srcId="{1EA2100B-3A84-4727-9CA4-983FC57A4225}" destId="{A2853E4C-66BF-432F-9823-E742E8DD39B9}" srcOrd="0" destOrd="0" presId="urn:microsoft.com/office/officeart/2005/8/layout/list1"/>
    <dgm:cxn modelId="{DBB8F691-664E-4121-AE7E-B28AE8EBF6B6}" type="presParOf" srcId="{1EA2100B-3A84-4727-9CA4-983FC57A4225}" destId="{627706F7-1DF6-4537-B1EF-1E5D1A5C4D7F}" srcOrd="1" destOrd="0" presId="urn:microsoft.com/office/officeart/2005/8/layout/list1"/>
    <dgm:cxn modelId="{840F74D8-3129-4DE9-9C50-B1F53E7655B7}" type="presParOf" srcId="{1B93740A-616C-45EF-8037-12554ADD2F14}" destId="{8A35E8F1-7C4D-4DD7-9F8A-E97B2C5F9D68}" srcOrd="17" destOrd="0" presId="urn:microsoft.com/office/officeart/2005/8/layout/list1"/>
    <dgm:cxn modelId="{4ED37883-2E03-46F9-84A3-EEE440FD3FBE}" type="presParOf" srcId="{1B93740A-616C-45EF-8037-12554ADD2F14}" destId="{F7D98D13-F542-4423-86C1-B87AF03753AA}" srcOrd="18" destOrd="0" presId="urn:microsoft.com/office/officeart/2005/8/layout/list1"/>
    <dgm:cxn modelId="{6C57E9BE-ADDA-4709-A071-3673058A44D0}" type="presParOf" srcId="{1B93740A-616C-45EF-8037-12554ADD2F14}" destId="{E614874C-9013-49D8-942D-EF2112385A50}" srcOrd="19" destOrd="0" presId="urn:microsoft.com/office/officeart/2005/8/layout/list1"/>
    <dgm:cxn modelId="{ED083FA4-91CE-4AD5-A511-1045DC1F144F}" type="presParOf" srcId="{1B93740A-616C-45EF-8037-12554ADD2F14}" destId="{EF430DEE-0209-4AC9-A634-7A5C89D54649}" srcOrd="20" destOrd="0" presId="urn:microsoft.com/office/officeart/2005/8/layout/list1"/>
    <dgm:cxn modelId="{13937C6C-D52F-4D9D-8929-700832A18040}" type="presParOf" srcId="{EF430DEE-0209-4AC9-A634-7A5C89D54649}" destId="{F827436F-F571-4958-9C69-192170947201}" srcOrd="0" destOrd="0" presId="urn:microsoft.com/office/officeart/2005/8/layout/list1"/>
    <dgm:cxn modelId="{CA28E79C-CBC6-4058-987E-C9D2E78CE83A}" type="presParOf" srcId="{EF430DEE-0209-4AC9-A634-7A5C89D54649}" destId="{40CFB070-0A76-4369-B05C-525B7EE3A519}" srcOrd="1" destOrd="0" presId="urn:microsoft.com/office/officeart/2005/8/layout/list1"/>
    <dgm:cxn modelId="{669ACDE8-75D3-449E-AABC-588E85D3C2CA}" type="presParOf" srcId="{1B93740A-616C-45EF-8037-12554ADD2F14}" destId="{1391B897-04B6-4E03-B55E-C4D5BB2A1D97}" srcOrd="21" destOrd="0" presId="urn:microsoft.com/office/officeart/2005/8/layout/list1"/>
    <dgm:cxn modelId="{CA857492-19A9-4DAF-BA99-76C706A9D461}" type="presParOf" srcId="{1B93740A-616C-45EF-8037-12554ADD2F14}" destId="{66D45E8C-050D-44A9-BB2D-F8282E944A01}" srcOrd="22" destOrd="0" presId="urn:microsoft.com/office/officeart/2005/8/layout/list1"/>
    <dgm:cxn modelId="{CCFBB880-999D-4E29-92D7-A69B0497E209}" type="presParOf" srcId="{1B93740A-616C-45EF-8037-12554ADD2F14}" destId="{CE896A19-3A61-4223-8FD7-7637A9C7592C}" srcOrd="23" destOrd="0" presId="urn:microsoft.com/office/officeart/2005/8/layout/list1"/>
    <dgm:cxn modelId="{BF7BB0D3-7CB7-4AC5-9F17-A5F45C2C8B6F}" type="presParOf" srcId="{1B93740A-616C-45EF-8037-12554ADD2F14}" destId="{F5BFBF00-0467-43C6-A69D-40D20BF4413F}" srcOrd="24" destOrd="0" presId="urn:microsoft.com/office/officeart/2005/8/layout/list1"/>
    <dgm:cxn modelId="{DA30D99E-D226-4D1A-8C96-DCAF543B0B61}" type="presParOf" srcId="{F5BFBF00-0467-43C6-A69D-40D20BF4413F}" destId="{797711C8-F3CE-455B-93C3-A3DCEC01C564}" srcOrd="0" destOrd="0" presId="urn:microsoft.com/office/officeart/2005/8/layout/list1"/>
    <dgm:cxn modelId="{B92408A1-6A4F-4E79-85D2-8866F97F4DD2}" type="presParOf" srcId="{F5BFBF00-0467-43C6-A69D-40D20BF4413F}" destId="{A42CDE11-53DD-44F9-ACEB-0BB452A9B3F1}" srcOrd="1" destOrd="0" presId="urn:microsoft.com/office/officeart/2005/8/layout/list1"/>
    <dgm:cxn modelId="{3DD4CADE-664F-4183-B885-9CD06F8F14E4}" type="presParOf" srcId="{1B93740A-616C-45EF-8037-12554ADD2F14}" destId="{FB3E7A1B-8811-4D22-97AB-0D0349426B64}" srcOrd="25" destOrd="0" presId="urn:microsoft.com/office/officeart/2005/8/layout/list1"/>
    <dgm:cxn modelId="{7DDBEB61-0115-4DAE-984A-B6F934D56DEF}" type="presParOf" srcId="{1B93740A-616C-45EF-8037-12554ADD2F14}" destId="{2F92D003-25B0-441E-9B47-86A3E9BBA1C5}" srcOrd="26" destOrd="0" presId="urn:microsoft.com/office/officeart/2005/8/layout/list1"/>
    <dgm:cxn modelId="{352F8070-0689-4A57-9818-79B18B41F51C}" type="presParOf" srcId="{1B93740A-616C-45EF-8037-12554ADD2F14}" destId="{F74C1AD6-A6BF-4587-86F0-DB5F84968F5B}" srcOrd="27" destOrd="0" presId="urn:microsoft.com/office/officeart/2005/8/layout/list1"/>
    <dgm:cxn modelId="{C8D9C63D-823C-4B0F-803A-8EE59F90BB19}" type="presParOf" srcId="{1B93740A-616C-45EF-8037-12554ADD2F14}" destId="{0084FD0C-3A92-439C-8901-EC99EE6BADFB}" srcOrd="28" destOrd="0" presId="urn:microsoft.com/office/officeart/2005/8/layout/list1"/>
    <dgm:cxn modelId="{FDBF9093-FB2D-40D4-B68F-38F751D6F153}" type="presParOf" srcId="{0084FD0C-3A92-439C-8901-EC99EE6BADFB}" destId="{EE8AF3D8-7893-421E-8490-C1470AFE201B}" srcOrd="0" destOrd="0" presId="urn:microsoft.com/office/officeart/2005/8/layout/list1"/>
    <dgm:cxn modelId="{5B0BA5C5-6EC8-4149-B4AB-9BADD1D5A5FD}" type="presParOf" srcId="{0084FD0C-3A92-439C-8901-EC99EE6BADFB}" destId="{BF8F5CDD-F640-47D6-A981-304A5FC237F3}" srcOrd="1" destOrd="0" presId="urn:microsoft.com/office/officeart/2005/8/layout/list1"/>
    <dgm:cxn modelId="{14B6A97A-D83E-4DC4-B859-960E008642FC}" type="presParOf" srcId="{1B93740A-616C-45EF-8037-12554ADD2F14}" destId="{4916BAC1-FFD8-4D80-BB9B-9111DF0422BB}" srcOrd="29" destOrd="0" presId="urn:microsoft.com/office/officeart/2005/8/layout/list1"/>
    <dgm:cxn modelId="{BFA400BB-B447-4301-A449-3079F117C322}" type="presParOf" srcId="{1B93740A-616C-45EF-8037-12554ADD2F14}" destId="{B34EC02A-20B5-4BA5-9AA0-B3A2241B25A8}" srcOrd="30" destOrd="0" presId="urn:microsoft.com/office/officeart/2005/8/layout/list1"/>
    <dgm:cxn modelId="{6F6CE46A-9692-4257-9033-EDF7E729065D}" type="presParOf" srcId="{1B93740A-616C-45EF-8037-12554ADD2F14}" destId="{3707B13E-9F84-43A5-BF1B-01D2B2988C1F}" srcOrd="31" destOrd="0" presId="urn:microsoft.com/office/officeart/2005/8/layout/list1"/>
    <dgm:cxn modelId="{BD284587-5981-4384-B640-AEF9B25EBB43}" type="presParOf" srcId="{1B93740A-616C-45EF-8037-12554ADD2F14}" destId="{8A45C6C4-D3A8-46E8-AA69-E7DCB2045B23}" srcOrd="32" destOrd="0" presId="urn:microsoft.com/office/officeart/2005/8/layout/list1"/>
    <dgm:cxn modelId="{246D27C0-A14F-4E18-B8C2-9F5C1CB5B4AE}" type="presParOf" srcId="{8A45C6C4-D3A8-46E8-AA69-E7DCB2045B23}" destId="{C2CBC124-C859-4981-A6FB-65285A6AD4DD}" srcOrd="0" destOrd="0" presId="urn:microsoft.com/office/officeart/2005/8/layout/list1"/>
    <dgm:cxn modelId="{03F6B697-3526-4C9D-B551-238A2165AB62}" type="presParOf" srcId="{8A45C6C4-D3A8-46E8-AA69-E7DCB2045B23}" destId="{413C2479-0FF9-4283-A4AB-84A08542DF5C}" srcOrd="1" destOrd="0" presId="urn:microsoft.com/office/officeart/2005/8/layout/list1"/>
    <dgm:cxn modelId="{5C1C8574-4B93-4D96-8D96-E081D62EDBF8}" type="presParOf" srcId="{1B93740A-616C-45EF-8037-12554ADD2F14}" destId="{0B086D49-E42B-4285-B196-D6277B393D6C}" srcOrd="33" destOrd="0" presId="urn:microsoft.com/office/officeart/2005/8/layout/list1"/>
    <dgm:cxn modelId="{CB128213-E6A2-4632-AB7E-DFED1E28CAE4}" type="presParOf" srcId="{1B93740A-616C-45EF-8037-12554ADD2F14}" destId="{85B33460-9F96-4013-8E90-E25F93499F39}" srcOrd="34" destOrd="0" presId="urn:microsoft.com/office/officeart/2005/8/layout/list1"/>
    <dgm:cxn modelId="{433607DC-35ED-45DD-8538-6EA4FFB03CD5}" type="presParOf" srcId="{1B93740A-616C-45EF-8037-12554ADD2F14}" destId="{8FF5671A-945F-478C-89C4-A21B6F964223}" srcOrd="35" destOrd="0" presId="urn:microsoft.com/office/officeart/2005/8/layout/list1"/>
    <dgm:cxn modelId="{E038DAF8-048E-4839-AB44-567D2D437F52}" type="presParOf" srcId="{1B93740A-616C-45EF-8037-12554ADD2F14}" destId="{8DDE64BE-8B0B-4D41-9361-BE7B85BCE104}" srcOrd="36" destOrd="0" presId="urn:microsoft.com/office/officeart/2005/8/layout/list1"/>
    <dgm:cxn modelId="{FD82496E-DE0C-4468-BBD2-0DCE48175ECF}" type="presParOf" srcId="{8DDE64BE-8B0B-4D41-9361-BE7B85BCE104}" destId="{177B6355-1FBD-4D30-91B4-BC647E9358B5}" srcOrd="0" destOrd="0" presId="urn:microsoft.com/office/officeart/2005/8/layout/list1"/>
    <dgm:cxn modelId="{0F666C6B-0575-4794-95C9-98FF0A84C619}" type="presParOf" srcId="{8DDE64BE-8B0B-4D41-9361-BE7B85BCE104}" destId="{03D087D2-ED84-4DC0-8A02-25641718C268}" srcOrd="1" destOrd="0" presId="urn:microsoft.com/office/officeart/2005/8/layout/list1"/>
    <dgm:cxn modelId="{F790BF04-6C50-45E6-889B-2AF3C58F9AEA}" type="presParOf" srcId="{1B93740A-616C-45EF-8037-12554ADD2F14}" destId="{38F07EAC-65E4-4376-B58F-E62B1C3054E7}" srcOrd="37" destOrd="0" presId="urn:microsoft.com/office/officeart/2005/8/layout/list1"/>
    <dgm:cxn modelId="{FF4987A6-998D-4E41-B007-E3ACE8C646ED}" type="presParOf" srcId="{1B93740A-616C-45EF-8037-12554ADD2F14}" destId="{8F622D84-8257-434D-9204-3255C1B0309E}" srcOrd="38"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50F348C-6D4E-4550-A49C-7D5B270ACDFE}"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624C949A-09F4-4884-8377-D17919AACA40}">
      <dgm:prSet phldrT="[Text]" custT="1"/>
      <dgm:spPr>
        <a:solidFill>
          <a:srgbClr val="FF6600"/>
        </a:solidFill>
      </dgm:spPr>
      <dgm:t>
        <a:bodyPr/>
        <a:lstStyle/>
        <a:p>
          <a:r>
            <a:rPr lang="en-US" sz="1800" dirty="0" smtClean="0">
              <a:solidFill>
                <a:schemeClr val="accent1">
                  <a:lumMod val="75000"/>
                </a:schemeClr>
              </a:solidFill>
              <a:latin typeface="Perpetua" pitchFamily="18" charset="0"/>
            </a:rPr>
            <a:t>BioMarin at a Glance</a:t>
          </a:r>
          <a:endParaRPr lang="en-US" sz="1800" dirty="0">
            <a:solidFill>
              <a:schemeClr val="accent1">
                <a:lumMod val="75000"/>
              </a:schemeClr>
            </a:solidFill>
            <a:latin typeface="Perpetua" pitchFamily="18" charset="0"/>
          </a:endParaRPr>
        </a:p>
      </dgm:t>
    </dgm:pt>
    <dgm:pt modelId="{DA8D508F-C8B4-4847-9702-009571D61A8A}" type="parTrans" cxnId="{00231115-2D7E-48A3-BFA8-00096263F63C}">
      <dgm:prSet/>
      <dgm:spPr/>
      <dgm:t>
        <a:bodyPr/>
        <a:lstStyle/>
        <a:p>
          <a:endParaRPr lang="en-US"/>
        </a:p>
      </dgm:t>
    </dgm:pt>
    <dgm:pt modelId="{B2910A22-604D-41A2-B8D0-66817DC2F4D3}" type="sibTrans" cxnId="{00231115-2D7E-48A3-BFA8-00096263F63C}">
      <dgm:prSet/>
      <dgm:spPr/>
      <dgm:t>
        <a:bodyPr/>
        <a:lstStyle/>
        <a:p>
          <a:endParaRPr lang="en-US"/>
        </a:p>
      </dgm:t>
    </dgm:pt>
    <dgm:pt modelId="{7A083730-DBBD-46C9-95B9-250C3ECB1B47}">
      <dgm:prSet phldrT="[Text]" custT="1"/>
      <dgm:spPr>
        <a:solidFill>
          <a:srgbClr val="FF6600"/>
        </a:solidFill>
      </dgm:spPr>
      <dgm:t>
        <a:bodyPr/>
        <a:lstStyle/>
        <a:p>
          <a:r>
            <a:rPr lang="en-US" sz="1800" dirty="0" smtClean="0">
              <a:solidFill>
                <a:schemeClr val="accent1">
                  <a:lumMod val="75000"/>
                </a:schemeClr>
              </a:solidFill>
              <a:latin typeface="Perpetua" pitchFamily="18" charset="0"/>
            </a:rPr>
            <a:t>Focus &amp; Strategy</a:t>
          </a:r>
          <a:endParaRPr lang="en-US" sz="1800" dirty="0">
            <a:solidFill>
              <a:schemeClr val="accent1">
                <a:lumMod val="75000"/>
              </a:schemeClr>
            </a:solidFill>
            <a:latin typeface="Perpetua" pitchFamily="18" charset="0"/>
          </a:endParaRPr>
        </a:p>
      </dgm:t>
    </dgm:pt>
    <dgm:pt modelId="{17BAEF8F-E211-4344-BBF5-7F1B6F038E61}" type="parTrans" cxnId="{796F356A-8203-4C26-9DFF-7D442BEED9B6}">
      <dgm:prSet/>
      <dgm:spPr/>
      <dgm:t>
        <a:bodyPr/>
        <a:lstStyle/>
        <a:p>
          <a:endParaRPr lang="en-US"/>
        </a:p>
      </dgm:t>
    </dgm:pt>
    <dgm:pt modelId="{CFFCA547-FD0B-4302-91B5-17E1F97B29C7}" type="sibTrans" cxnId="{796F356A-8203-4C26-9DFF-7D442BEED9B6}">
      <dgm:prSet/>
      <dgm:spPr/>
      <dgm:t>
        <a:bodyPr/>
        <a:lstStyle/>
        <a:p>
          <a:endParaRPr lang="en-US"/>
        </a:p>
      </dgm:t>
    </dgm:pt>
    <dgm:pt modelId="{41608F26-F518-4C49-A6E9-9A896ACCF2F5}">
      <dgm:prSet phldrT="[Text]" custT="1"/>
      <dgm:spPr>
        <a:solidFill>
          <a:srgbClr val="FF6600"/>
        </a:solidFill>
      </dgm:spPr>
      <dgm:t>
        <a:bodyPr/>
        <a:lstStyle/>
        <a:p>
          <a:pPr algn="l"/>
          <a:r>
            <a:rPr lang="en-US" sz="1800" dirty="0" smtClean="0">
              <a:solidFill>
                <a:schemeClr val="accent1">
                  <a:lumMod val="75000"/>
                </a:schemeClr>
              </a:solidFill>
              <a:latin typeface="Perpetua" pitchFamily="18" charset="0"/>
            </a:rPr>
            <a:t>Catalogs ??</a:t>
          </a:r>
          <a:endParaRPr lang="en-US" sz="1800" dirty="0">
            <a:solidFill>
              <a:schemeClr val="accent1">
                <a:lumMod val="75000"/>
              </a:schemeClr>
            </a:solidFill>
            <a:latin typeface="Perpetua" pitchFamily="18" charset="0"/>
          </a:endParaRPr>
        </a:p>
      </dgm:t>
    </dgm:pt>
    <dgm:pt modelId="{E08A1B49-1B9A-45ED-B8C5-B04F95CE253A}" type="parTrans" cxnId="{744A87AB-1751-4110-91F5-F593C89D73B3}">
      <dgm:prSet/>
      <dgm:spPr/>
      <dgm:t>
        <a:bodyPr/>
        <a:lstStyle/>
        <a:p>
          <a:endParaRPr lang="en-US"/>
        </a:p>
      </dgm:t>
    </dgm:pt>
    <dgm:pt modelId="{6C11D2A3-BA60-4016-B8E1-D1A62E43BFA8}" type="sibTrans" cxnId="{744A87AB-1751-4110-91F5-F593C89D73B3}">
      <dgm:prSet/>
      <dgm:spPr/>
      <dgm:t>
        <a:bodyPr/>
        <a:lstStyle/>
        <a:p>
          <a:endParaRPr lang="en-US"/>
        </a:p>
      </dgm:t>
    </dgm:pt>
    <dgm:pt modelId="{7A7AF042-5822-4D36-896C-EF622696AF50}">
      <dgm:prSet custT="1"/>
      <dgm:spPr>
        <a:solidFill>
          <a:srgbClr val="FF6600"/>
        </a:solidFill>
      </dgm:spPr>
      <dgm:t>
        <a:bodyPr/>
        <a:lstStyle/>
        <a:p>
          <a:r>
            <a:rPr lang="en-US" sz="1800" dirty="0" smtClean="0">
              <a:solidFill>
                <a:schemeClr val="accent1">
                  <a:lumMod val="75000"/>
                </a:schemeClr>
              </a:solidFill>
              <a:latin typeface="Perpetua" pitchFamily="18" charset="0"/>
            </a:rPr>
            <a:t>Requisition Template</a:t>
          </a:r>
        </a:p>
      </dgm:t>
    </dgm:pt>
    <dgm:pt modelId="{6D3DA794-B868-4A0E-8AEF-AB845BBBA5DC}" type="parTrans" cxnId="{997654D2-5EAA-4A3C-AFE2-DE5D97056CCE}">
      <dgm:prSet/>
      <dgm:spPr/>
      <dgm:t>
        <a:bodyPr/>
        <a:lstStyle/>
        <a:p>
          <a:endParaRPr lang="en-US"/>
        </a:p>
      </dgm:t>
    </dgm:pt>
    <dgm:pt modelId="{7CEE1776-E14F-49B9-B2CE-7576FDB9BD8D}" type="sibTrans" cxnId="{997654D2-5EAA-4A3C-AFE2-DE5D97056CCE}">
      <dgm:prSet/>
      <dgm:spPr/>
      <dgm:t>
        <a:bodyPr/>
        <a:lstStyle/>
        <a:p>
          <a:endParaRPr lang="en-US"/>
        </a:p>
      </dgm:t>
    </dgm:pt>
    <dgm:pt modelId="{FED6A011-2490-4843-9F60-944A4C663416}">
      <dgm:prSet custT="1"/>
      <dgm:spPr>
        <a:solidFill>
          <a:srgbClr val="FF6600"/>
        </a:solidFill>
      </dgm:spPr>
      <dgm:t>
        <a:bodyPr/>
        <a:lstStyle/>
        <a:p>
          <a:r>
            <a:rPr lang="en-US" sz="1800" dirty="0" smtClean="0">
              <a:solidFill>
                <a:schemeClr val="accent1">
                  <a:lumMod val="75000"/>
                </a:schemeClr>
              </a:solidFill>
              <a:latin typeface="Perpetua" pitchFamily="18" charset="0"/>
            </a:rPr>
            <a:t>External Marketplace</a:t>
          </a:r>
        </a:p>
      </dgm:t>
    </dgm:pt>
    <dgm:pt modelId="{F8E8030F-5978-40F1-9D14-7295877EBA1B}" type="parTrans" cxnId="{D6E6E6B0-755C-42EC-A794-FCFF995C5591}">
      <dgm:prSet/>
      <dgm:spPr/>
      <dgm:t>
        <a:bodyPr/>
        <a:lstStyle/>
        <a:p>
          <a:endParaRPr lang="en-US"/>
        </a:p>
      </dgm:t>
    </dgm:pt>
    <dgm:pt modelId="{D1EA47EC-DD60-40F8-A18E-5763B111B711}" type="sibTrans" cxnId="{D6E6E6B0-755C-42EC-A794-FCFF995C5591}">
      <dgm:prSet/>
      <dgm:spPr/>
      <dgm:t>
        <a:bodyPr/>
        <a:lstStyle/>
        <a:p>
          <a:endParaRPr lang="en-US"/>
        </a:p>
      </dgm:t>
    </dgm:pt>
    <dgm:pt modelId="{23E2FD33-B011-474A-A3E9-38907CB3CA2A}">
      <dgm:prSet custT="1"/>
      <dgm:spPr>
        <a:solidFill>
          <a:srgbClr val="FF6600"/>
        </a:solidFill>
      </dgm:spPr>
      <dgm:t>
        <a:bodyPr/>
        <a:lstStyle/>
        <a:p>
          <a:r>
            <a:rPr lang="en-US" sz="1800" dirty="0" smtClean="0">
              <a:solidFill>
                <a:schemeClr val="accent1">
                  <a:lumMod val="75000"/>
                </a:schemeClr>
              </a:solidFill>
              <a:latin typeface="Perpetua" pitchFamily="18" charset="0"/>
            </a:rPr>
            <a:t>Q&amp;A</a:t>
          </a:r>
        </a:p>
      </dgm:t>
    </dgm:pt>
    <dgm:pt modelId="{66D06E02-97F3-4C12-9E9B-E8EFE11616D9}" type="parTrans" cxnId="{F0FABD8D-46F6-49A5-8F89-CA8817633464}">
      <dgm:prSet/>
      <dgm:spPr/>
      <dgm:t>
        <a:bodyPr/>
        <a:lstStyle/>
        <a:p>
          <a:endParaRPr lang="en-US"/>
        </a:p>
      </dgm:t>
    </dgm:pt>
    <dgm:pt modelId="{46015722-DDB6-4285-8153-25B3E0BFB4C8}" type="sibTrans" cxnId="{F0FABD8D-46F6-49A5-8F89-CA8817633464}">
      <dgm:prSet/>
      <dgm:spPr/>
      <dgm:t>
        <a:bodyPr/>
        <a:lstStyle/>
        <a:p>
          <a:endParaRPr lang="en-US"/>
        </a:p>
      </dgm:t>
    </dgm:pt>
    <dgm:pt modelId="{6B33BBAA-C166-4F6A-90A3-A2DE1DE91C2F}">
      <dgm:prSet custT="1"/>
      <dgm:spPr>
        <a:solidFill>
          <a:srgbClr val="FF6600"/>
        </a:solidFill>
      </dgm:spPr>
      <dgm:t>
        <a:bodyPr/>
        <a:lstStyle/>
        <a:p>
          <a:r>
            <a:rPr lang="en-US" sz="1800" dirty="0" smtClean="0">
              <a:solidFill>
                <a:schemeClr val="accent1">
                  <a:lumMod val="75000"/>
                </a:schemeClr>
              </a:solidFill>
              <a:latin typeface="Perpetua" pitchFamily="18" charset="0"/>
            </a:rPr>
            <a:t>Catalog Sources</a:t>
          </a:r>
        </a:p>
      </dgm:t>
    </dgm:pt>
    <dgm:pt modelId="{FEB32589-385A-4134-BE96-4809D5FD0CAF}" type="parTrans" cxnId="{902644A3-D669-46A9-9787-9F02E2CC7E6F}">
      <dgm:prSet/>
      <dgm:spPr/>
      <dgm:t>
        <a:bodyPr/>
        <a:lstStyle/>
        <a:p>
          <a:endParaRPr lang="en-US"/>
        </a:p>
      </dgm:t>
    </dgm:pt>
    <dgm:pt modelId="{BE5AEC90-8BD7-4ED9-B03D-B65E6C8CEC2F}" type="sibTrans" cxnId="{902644A3-D669-46A9-9787-9F02E2CC7E6F}">
      <dgm:prSet/>
      <dgm:spPr/>
      <dgm:t>
        <a:bodyPr/>
        <a:lstStyle/>
        <a:p>
          <a:endParaRPr lang="en-US"/>
        </a:p>
      </dgm:t>
    </dgm:pt>
    <dgm:pt modelId="{234D3050-BE68-46B6-9E12-66C827048313}">
      <dgm:prSet custT="1"/>
      <dgm:spPr>
        <a:solidFill>
          <a:srgbClr val="FF6600"/>
        </a:solidFill>
      </dgm:spPr>
      <dgm:t>
        <a:bodyPr/>
        <a:lstStyle/>
        <a:p>
          <a:r>
            <a:rPr lang="en-US" sz="1800" dirty="0" smtClean="0">
              <a:solidFill>
                <a:schemeClr val="accent1">
                  <a:lumMod val="75000"/>
                </a:schemeClr>
              </a:solidFill>
              <a:latin typeface="Perpetua" pitchFamily="18" charset="0"/>
            </a:rPr>
            <a:t>Local Store</a:t>
          </a:r>
        </a:p>
      </dgm:t>
    </dgm:pt>
    <dgm:pt modelId="{B447E1E7-86E6-4EC8-83DD-54E8984DF2A9}" type="parTrans" cxnId="{E2FCC2C3-5E13-49B5-A39A-4DF4DE5B7C2C}">
      <dgm:prSet/>
      <dgm:spPr/>
      <dgm:t>
        <a:bodyPr/>
        <a:lstStyle/>
        <a:p>
          <a:endParaRPr lang="en-US"/>
        </a:p>
      </dgm:t>
    </dgm:pt>
    <dgm:pt modelId="{F71802DC-4B25-47A3-A771-E53AF5AE0C19}" type="sibTrans" cxnId="{E2FCC2C3-5E13-49B5-A39A-4DF4DE5B7C2C}">
      <dgm:prSet/>
      <dgm:spPr/>
      <dgm:t>
        <a:bodyPr/>
        <a:lstStyle/>
        <a:p>
          <a:endParaRPr lang="en-US"/>
        </a:p>
      </dgm:t>
    </dgm:pt>
    <dgm:pt modelId="{1CFB3365-B745-4A9B-8962-526CCD4BA40B}">
      <dgm:prSet custT="1"/>
      <dgm:spPr>
        <a:solidFill>
          <a:srgbClr val="FF6600"/>
        </a:solidFill>
      </dgm:spPr>
      <dgm:t>
        <a:bodyPr/>
        <a:lstStyle/>
        <a:p>
          <a:r>
            <a:rPr lang="en-US" sz="1800" smtClean="0">
              <a:solidFill>
                <a:schemeClr val="accent1">
                  <a:lumMod val="75000"/>
                </a:schemeClr>
              </a:solidFill>
              <a:latin typeface="Perpetua" pitchFamily="18" charset="0"/>
            </a:rPr>
            <a:t>Solutions</a:t>
          </a:r>
          <a:endParaRPr lang="en-US" sz="1800" dirty="0" smtClean="0">
            <a:solidFill>
              <a:schemeClr val="accent1">
                <a:lumMod val="75000"/>
              </a:schemeClr>
            </a:solidFill>
            <a:latin typeface="Perpetua" pitchFamily="18" charset="0"/>
          </a:endParaRPr>
        </a:p>
      </dgm:t>
    </dgm:pt>
    <dgm:pt modelId="{D5D53F7E-073B-41D1-9097-6770585D3077}" type="parTrans" cxnId="{4163D68C-A930-420C-B506-D1AF8B0C633C}">
      <dgm:prSet/>
      <dgm:spPr/>
    </dgm:pt>
    <dgm:pt modelId="{377FB4A6-07C5-4D79-92C3-676DF86D73D7}" type="sibTrans" cxnId="{4163D68C-A930-420C-B506-D1AF8B0C633C}">
      <dgm:prSet/>
      <dgm:spPr/>
    </dgm:pt>
    <dgm:pt modelId="{1ADAA1DB-A1C3-4497-9DB4-5218D9A2772D}">
      <dgm:prSet custT="1"/>
      <dgm:spPr>
        <a:solidFill>
          <a:srgbClr val="FF6600"/>
        </a:solidFill>
      </dgm:spPr>
      <dgm:t>
        <a:bodyPr/>
        <a:lstStyle/>
        <a:p>
          <a:r>
            <a:rPr lang="en-US" sz="1800" dirty="0" smtClean="0">
              <a:solidFill>
                <a:schemeClr val="accent1">
                  <a:lumMod val="75000"/>
                </a:schemeClr>
              </a:solidFill>
              <a:latin typeface="Perpetua" pitchFamily="18" charset="0"/>
            </a:rPr>
            <a:t>Catalog Authoring</a:t>
          </a:r>
        </a:p>
      </dgm:t>
    </dgm:pt>
    <dgm:pt modelId="{19B90ED0-0728-4B6A-A878-C5163DBFA219}" type="parTrans" cxnId="{96B7510C-3E44-4B81-BF6E-4E5E606D5598}">
      <dgm:prSet/>
      <dgm:spPr/>
    </dgm:pt>
    <dgm:pt modelId="{6591CF82-805A-4557-83F3-309B3D6435DE}" type="sibTrans" cxnId="{96B7510C-3E44-4B81-BF6E-4E5E606D5598}">
      <dgm:prSet/>
      <dgm:spPr/>
    </dgm:pt>
    <dgm:pt modelId="{1B93740A-616C-45EF-8037-12554ADD2F14}" type="pres">
      <dgm:prSet presAssocID="{E50F348C-6D4E-4550-A49C-7D5B270ACDFE}" presName="linear" presStyleCnt="0">
        <dgm:presLayoutVars>
          <dgm:dir/>
          <dgm:animLvl val="lvl"/>
          <dgm:resizeHandles val="exact"/>
        </dgm:presLayoutVars>
      </dgm:prSet>
      <dgm:spPr/>
      <dgm:t>
        <a:bodyPr/>
        <a:lstStyle/>
        <a:p>
          <a:endParaRPr lang="en-US"/>
        </a:p>
      </dgm:t>
    </dgm:pt>
    <dgm:pt modelId="{1A9DA53A-6640-4415-BDFE-7A4AB7EFE429}" type="pres">
      <dgm:prSet presAssocID="{624C949A-09F4-4884-8377-D17919AACA40}" presName="parentLin" presStyleCnt="0"/>
      <dgm:spPr/>
    </dgm:pt>
    <dgm:pt modelId="{C870B380-2FB1-4D73-BA1A-A99FDD6ED49F}" type="pres">
      <dgm:prSet presAssocID="{624C949A-09F4-4884-8377-D17919AACA40}" presName="parentLeftMargin" presStyleLbl="node1" presStyleIdx="0" presStyleCnt="10"/>
      <dgm:spPr/>
      <dgm:t>
        <a:bodyPr/>
        <a:lstStyle/>
        <a:p>
          <a:endParaRPr lang="en-US"/>
        </a:p>
      </dgm:t>
    </dgm:pt>
    <dgm:pt modelId="{F6FF91E8-966D-4F3B-984D-92CDB9AA3DFD}" type="pres">
      <dgm:prSet presAssocID="{624C949A-09F4-4884-8377-D17919AACA40}" presName="parentText" presStyleLbl="node1" presStyleIdx="0" presStyleCnt="10">
        <dgm:presLayoutVars>
          <dgm:chMax val="0"/>
          <dgm:bulletEnabled val="1"/>
        </dgm:presLayoutVars>
      </dgm:prSet>
      <dgm:spPr/>
      <dgm:t>
        <a:bodyPr/>
        <a:lstStyle/>
        <a:p>
          <a:endParaRPr lang="en-US"/>
        </a:p>
      </dgm:t>
    </dgm:pt>
    <dgm:pt modelId="{9B4FB36B-9934-405F-9E9C-68B925EDE5BD}" type="pres">
      <dgm:prSet presAssocID="{624C949A-09F4-4884-8377-D17919AACA40}" presName="negativeSpace" presStyleCnt="0"/>
      <dgm:spPr/>
    </dgm:pt>
    <dgm:pt modelId="{34B5552D-E4AE-4A11-A38B-A12ED7046CFD}" type="pres">
      <dgm:prSet presAssocID="{624C949A-09F4-4884-8377-D17919AACA40}" presName="childText" presStyleLbl="conFgAcc1" presStyleIdx="0" presStyleCnt="10">
        <dgm:presLayoutVars>
          <dgm:bulletEnabled val="1"/>
        </dgm:presLayoutVars>
      </dgm:prSet>
      <dgm:spPr/>
    </dgm:pt>
    <dgm:pt modelId="{38138E4E-FE61-4DBE-A30D-1164C4E3A250}" type="pres">
      <dgm:prSet presAssocID="{B2910A22-604D-41A2-B8D0-66817DC2F4D3}" presName="spaceBetweenRectangles" presStyleCnt="0"/>
      <dgm:spPr/>
    </dgm:pt>
    <dgm:pt modelId="{ADCB1F80-DB0B-403B-AFB2-9DE04EA860F5}" type="pres">
      <dgm:prSet presAssocID="{7A083730-DBBD-46C9-95B9-250C3ECB1B47}" presName="parentLin" presStyleCnt="0"/>
      <dgm:spPr/>
    </dgm:pt>
    <dgm:pt modelId="{C1151888-1855-4339-A18A-F4F98A053DBA}" type="pres">
      <dgm:prSet presAssocID="{7A083730-DBBD-46C9-95B9-250C3ECB1B47}" presName="parentLeftMargin" presStyleLbl="node1" presStyleIdx="0" presStyleCnt="10"/>
      <dgm:spPr/>
      <dgm:t>
        <a:bodyPr/>
        <a:lstStyle/>
        <a:p>
          <a:endParaRPr lang="en-US"/>
        </a:p>
      </dgm:t>
    </dgm:pt>
    <dgm:pt modelId="{D7815AC3-50EA-40B6-80FB-C2F2D9C9D9BA}" type="pres">
      <dgm:prSet presAssocID="{7A083730-DBBD-46C9-95B9-250C3ECB1B47}" presName="parentText" presStyleLbl="node1" presStyleIdx="1" presStyleCnt="10">
        <dgm:presLayoutVars>
          <dgm:chMax val="0"/>
          <dgm:bulletEnabled val="1"/>
        </dgm:presLayoutVars>
      </dgm:prSet>
      <dgm:spPr/>
      <dgm:t>
        <a:bodyPr/>
        <a:lstStyle/>
        <a:p>
          <a:endParaRPr lang="en-US"/>
        </a:p>
      </dgm:t>
    </dgm:pt>
    <dgm:pt modelId="{A8F477C6-4325-495C-AD96-D111254CC28F}" type="pres">
      <dgm:prSet presAssocID="{7A083730-DBBD-46C9-95B9-250C3ECB1B47}" presName="negativeSpace" presStyleCnt="0"/>
      <dgm:spPr/>
    </dgm:pt>
    <dgm:pt modelId="{155F5B29-E2EF-4761-822D-E4D898729DB8}" type="pres">
      <dgm:prSet presAssocID="{7A083730-DBBD-46C9-95B9-250C3ECB1B47}" presName="childText" presStyleLbl="conFgAcc1" presStyleIdx="1" presStyleCnt="10">
        <dgm:presLayoutVars>
          <dgm:bulletEnabled val="1"/>
        </dgm:presLayoutVars>
      </dgm:prSet>
      <dgm:spPr/>
    </dgm:pt>
    <dgm:pt modelId="{8CC72C92-2D5F-4127-9792-3667DD57091B}" type="pres">
      <dgm:prSet presAssocID="{CFFCA547-FD0B-4302-91B5-17E1F97B29C7}" presName="spaceBetweenRectangles" presStyleCnt="0"/>
      <dgm:spPr/>
    </dgm:pt>
    <dgm:pt modelId="{E40FDE56-165C-4AB1-989E-03D23DA8E9D5}" type="pres">
      <dgm:prSet presAssocID="{41608F26-F518-4C49-A6E9-9A896ACCF2F5}" presName="parentLin" presStyleCnt="0"/>
      <dgm:spPr/>
    </dgm:pt>
    <dgm:pt modelId="{5E588A1F-0518-42B8-9312-D8E6B986BBE5}" type="pres">
      <dgm:prSet presAssocID="{41608F26-F518-4C49-A6E9-9A896ACCF2F5}" presName="parentLeftMargin" presStyleLbl="node1" presStyleIdx="1" presStyleCnt="10"/>
      <dgm:spPr/>
      <dgm:t>
        <a:bodyPr/>
        <a:lstStyle/>
        <a:p>
          <a:endParaRPr lang="en-US"/>
        </a:p>
      </dgm:t>
    </dgm:pt>
    <dgm:pt modelId="{4A193531-320F-47C7-BF49-9C9EA1D92FED}" type="pres">
      <dgm:prSet presAssocID="{41608F26-F518-4C49-A6E9-9A896ACCF2F5}" presName="parentText" presStyleLbl="node1" presStyleIdx="2" presStyleCnt="10">
        <dgm:presLayoutVars>
          <dgm:chMax val="0"/>
          <dgm:bulletEnabled val="1"/>
        </dgm:presLayoutVars>
      </dgm:prSet>
      <dgm:spPr/>
      <dgm:t>
        <a:bodyPr/>
        <a:lstStyle/>
        <a:p>
          <a:endParaRPr lang="en-US"/>
        </a:p>
      </dgm:t>
    </dgm:pt>
    <dgm:pt modelId="{63664878-F983-48C0-9FF3-828781C9807D}" type="pres">
      <dgm:prSet presAssocID="{41608F26-F518-4C49-A6E9-9A896ACCF2F5}" presName="negativeSpace" presStyleCnt="0"/>
      <dgm:spPr/>
    </dgm:pt>
    <dgm:pt modelId="{33D80513-CEC1-4C0E-B4E6-70A3879828D4}" type="pres">
      <dgm:prSet presAssocID="{41608F26-F518-4C49-A6E9-9A896ACCF2F5}" presName="childText" presStyleLbl="conFgAcc1" presStyleIdx="2" presStyleCnt="10">
        <dgm:presLayoutVars>
          <dgm:bulletEnabled val="1"/>
        </dgm:presLayoutVars>
      </dgm:prSet>
      <dgm:spPr/>
    </dgm:pt>
    <dgm:pt modelId="{5B6414D7-7970-467C-AA9B-75CA3E510A58}" type="pres">
      <dgm:prSet presAssocID="{6C11D2A3-BA60-4016-B8E1-D1A62E43BFA8}" presName="spaceBetweenRectangles" presStyleCnt="0"/>
      <dgm:spPr/>
    </dgm:pt>
    <dgm:pt modelId="{1EA2100B-3A84-4727-9CA4-983FC57A4225}" type="pres">
      <dgm:prSet presAssocID="{6B33BBAA-C166-4F6A-90A3-A2DE1DE91C2F}" presName="parentLin" presStyleCnt="0"/>
      <dgm:spPr/>
    </dgm:pt>
    <dgm:pt modelId="{A2853E4C-66BF-432F-9823-E742E8DD39B9}" type="pres">
      <dgm:prSet presAssocID="{6B33BBAA-C166-4F6A-90A3-A2DE1DE91C2F}" presName="parentLeftMargin" presStyleLbl="node1" presStyleIdx="2" presStyleCnt="10"/>
      <dgm:spPr/>
      <dgm:t>
        <a:bodyPr/>
        <a:lstStyle/>
        <a:p>
          <a:endParaRPr lang="en-US"/>
        </a:p>
      </dgm:t>
    </dgm:pt>
    <dgm:pt modelId="{627706F7-1DF6-4537-B1EF-1E5D1A5C4D7F}" type="pres">
      <dgm:prSet presAssocID="{6B33BBAA-C166-4F6A-90A3-A2DE1DE91C2F}" presName="parentText" presStyleLbl="node1" presStyleIdx="3" presStyleCnt="10">
        <dgm:presLayoutVars>
          <dgm:chMax val="0"/>
          <dgm:bulletEnabled val="1"/>
        </dgm:presLayoutVars>
      </dgm:prSet>
      <dgm:spPr/>
      <dgm:t>
        <a:bodyPr/>
        <a:lstStyle/>
        <a:p>
          <a:endParaRPr lang="en-US"/>
        </a:p>
      </dgm:t>
    </dgm:pt>
    <dgm:pt modelId="{8A35E8F1-7C4D-4DD7-9F8A-E97B2C5F9D68}" type="pres">
      <dgm:prSet presAssocID="{6B33BBAA-C166-4F6A-90A3-A2DE1DE91C2F}" presName="negativeSpace" presStyleCnt="0"/>
      <dgm:spPr/>
    </dgm:pt>
    <dgm:pt modelId="{F7D98D13-F542-4423-86C1-B87AF03753AA}" type="pres">
      <dgm:prSet presAssocID="{6B33BBAA-C166-4F6A-90A3-A2DE1DE91C2F}" presName="childText" presStyleLbl="conFgAcc1" presStyleIdx="3" presStyleCnt="10">
        <dgm:presLayoutVars>
          <dgm:bulletEnabled val="1"/>
        </dgm:presLayoutVars>
      </dgm:prSet>
      <dgm:spPr/>
    </dgm:pt>
    <dgm:pt modelId="{E614874C-9013-49D8-942D-EF2112385A50}" type="pres">
      <dgm:prSet presAssocID="{BE5AEC90-8BD7-4ED9-B03D-B65E6C8CEC2F}" presName="spaceBetweenRectangles" presStyleCnt="0"/>
      <dgm:spPr/>
    </dgm:pt>
    <dgm:pt modelId="{E30BE94C-1DAB-41BA-AF3E-D964265453D7}" type="pres">
      <dgm:prSet presAssocID="{1CFB3365-B745-4A9B-8962-526CCD4BA40B}" presName="parentLin" presStyleCnt="0"/>
      <dgm:spPr/>
    </dgm:pt>
    <dgm:pt modelId="{77C89257-F6FB-4696-9CCA-F84644CF6249}" type="pres">
      <dgm:prSet presAssocID="{1CFB3365-B745-4A9B-8962-526CCD4BA40B}" presName="parentLeftMargin" presStyleLbl="node1" presStyleIdx="3" presStyleCnt="10"/>
      <dgm:spPr/>
      <dgm:t>
        <a:bodyPr/>
        <a:lstStyle/>
        <a:p>
          <a:endParaRPr lang="en-US"/>
        </a:p>
      </dgm:t>
    </dgm:pt>
    <dgm:pt modelId="{5E40B7D4-00BC-436C-933A-F60C2DA18C2E}" type="pres">
      <dgm:prSet presAssocID="{1CFB3365-B745-4A9B-8962-526CCD4BA40B}" presName="parentText" presStyleLbl="node1" presStyleIdx="4" presStyleCnt="10">
        <dgm:presLayoutVars>
          <dgm:chMax val="0"/>
          <dgm:bulletEnabled val="1"/>
        </dgm:presLayoutVars>
      </dgm:prSet>
      <dgm:spPr/>
      <dgm:t>
        <a:bodyPr/>
        <a:lstStyle/>
        <a:p>
          <a:endParaRPr lang="en-US"/>
        </a:p>
      </dgm:t>
    </dgm:pt>
    <dgm:pt modelId="{E0F03B44-0380-40DA-AAEC-F4C1FD448FAB}" type="pres">
      <dgm:prSet presAssocID="{1CFB3365-B745-4A9B-8962-526CCD4BA40B}" presName="negativeSpace" presStyleCnt="0"/>
      <dgm:spPr/>
    </dgm:pt>
    <dgm:pt modelId="{EA23D493-715B-4CF3-B859-3B1A7A627AE1}" type="pres">
      <dgm:prSet presAssocID="{1CFB3365-B745-4A9B-8962-526CCD4BA40B}" presName="childText" presStyleLbl="conFgAcc1" presStyleIdx="4" presStyleCnt="10">
        <dgm:presLayoutVars>
          <dgm:bulletEnabled val="1"/>
        </dgm:presLayoutVars>
      </dgm:prSet>
      <dgm:spPr/>
    </dgm:pt>
    <dgm:pt modelId="{59D7E991-BFC1-49B0-9484-E235E76BDD70}" type="pres">
      <dgm:prSet presAssocID="{377FB4A6-07C5-4D79-92C3-676DF86D73D7}" presName="spaceBetweenRectangles" presStyleCnt="0"/>
      <dgm:spPr/>
    </dgm:pt>
    <dgm:pt modelId="{EF430DEE-0209-4AC9-A634-7A5C89D54649}" type="pres">
      <dgm:prSet presAssocID="{234D3050-BE68-46B6-9E12-66C827048313}" presName="parentLin" presStyleCnt="0"/>
      <dgm:spPr/>
    </dgm:pt>
    <dgm:pt modelId="{F827436F-F571-4958-9C69-192170947201}" type="pres">
      <dgm:prSet presAssocID="{234D3050-BE68-46B6-9E12-66C827048313}" presName="parentLeftMargin" presStyleLbl="node1" presStyleIdx="4" presStyleCnt="10"/>
      <dgm:spPr/>
      <dgm:t>
        <a:bodyPr/>
        <a:lstStyle/>
        <a:p>
          <a:endParaRPr lang="en-US"/>
        </a:p>
      </dgm:t>
    </dgm:pt>
    <dgm:pt modelId="{40CFB070-0A76-4369-B05C-525B7EE3A519}" type="pres">
      <dgm:prSet presAssocID="{234D3050-BE68-46B6-9E12-66C827048313}" presName="parentText" presStyleLbl="node1" presStyleIdx="5" presStyleCnt="10">
        <dgm:presLayoutVars>
          <dgm:chMax val="0"/>
          <dgm:bulletEnabled val="1"/>
        </dgm:presLayoutVars>
      </dgm:prSet>
      <dgm:spPr/>
      <dgm:t>
        <a:bodyPr/>
        <a:lstStyle/>
        <a:p>
          <a:endParaRPr lang="en-US"/>
        </a:p>
      </dgm:t>
    </dgm:pt>
    <dgm:pt modelId="{1391B897-04B6-4E03-B55E-C4D5BB2A1D97}" type="pres">
      <dgm:prSet presAssocID="{234D3050-BE68-46B6-9E12-66C827048313}" presName="negativeSpace" presStyleCnt="0"/>
      <dgm:spPr/>
    </dgm:pt>
    <dgm:pt modelId="{66D45E8C-050D-44A9-BB2D-F8282E944A01}" type="pres">
      <dgm:prSet presAssocID="{234D3050-BE68-46B6-9E12-66C827048313}" presName="childText" presStyleLbl="conFgAcc1" presStyleIdx="5" presStyleCnt="10">
        <dgm:presLayoutVars>
          <dgm:bulletEnabled val="1"/>
        </dgm:presLayoutVars>
      </dgm:prSet>
      <dgm:spPr/>
    </dgm:pt>
    <dgm:pt modelId="{CE896A19-3A61-4223-8FD7-7637A9C7592C}" type="pres">
      <dgm:prSet presAssocID="{F71802DC-4B25-47A3-A771-E53AF5AE0C19}" presName="spaceBetweenRectangles" presStyleCnt="0"/>
      <dgm:spPr/>
    </dgm:pt>
    <dgm:pt modelId="{F5BFBF00-0467-43C6-A69D-40D20BF4413F}" type="pres">
      <dgm:prSet presAssocID="{7A7AF042-5822-4D36-896C-EF622696AF50}" presName="parentLin" presStyleCnt="0"/>
      <dgm:spPr/>
    </dgm:pt>
    <dgm:pt modelId="{797711C8-F3CE-455B-93C3-A3DCEC01C564}" type="pres">
      <dgm:prSet presAssocID="{7A7AF042-5822-4D36-896C-EF622696AF50}" presName="parentLeftMargin" presStyleLbl="node1" presStyleIdx="5" presStyleCnt="10"/>
      <dgm:spPr/>
      <dgm:t>
        <a:bodyPr/>
        <a:lstStyle/>
        <a:p>
          <a:endParaRPr lang="en-US"/>
        </a:p>
      </dgm:t>
    </dgm:pt>
    <dgm:pt modelId="{A42CDE11-53DD-44F9-ACEB-0BB452A9B3F1}" type="pres">
      <dgm:prSet presAssocID="{7A7AF042-5822-4D36-896C-EF622696AF50}" presName="parentText" presStyleLbl="node1" presStyleIdx="6" presStyleCnt="10">
        <dgm:presLayoutVars>
          <dgm:chMax val="0"/>
          <dgm:bulletEnabled val="1"/>
        </dgm:presLayoutVars>
      </dgm:prSet>
      <dgm:spPr/>
      <dgm:t>
        <a:bodyPr/>
        <a:lstStyle/>
        <a:p>
          <a:endParaRPr lang="en-US"/>
        </a:p>
      </dgm:t>
    </dgm:pt>
    <dgm:pt modelId="{FB3E7A1B-8811-4D22-97AB-0D0349426B64}" type="pres">
      <dgm:prSet presAssocID="{7A7AF042-5822-4D36-896C-EF622696AF50}" presName="negativeSpace" presStyleCnt="0"/>
      <dgm:spPr/>
    </dgm:pt>
    <dgm:pt modelId="{2F92D003-25B0-441E-9B47-86A3E9BBA1C5}" type="pres">
      <dgm:prSet presAssocID="{7A7AF042-5822-4D36-896C-EF622696AF50}" presName="childText" presStyleLbl="conFgAcc1" presStyleIdx="6" presStyleCnt="10">
        <dgm:presLayoutVars>
          <dgm:bulletEnabled val="1"/>
        </dgm:presLayoutVars>
      </dgm:prSet>
      <dgm:spPr/>
    </dgm:pt>
    <dgm:pt modelId="{F74C1AD6-A6BF-4587-86F0-DB5F84968F5B}" type="pres">
      <dgm:prSet presAssocID="{7CEE1776-E14F-49B9-B2CE-7576FDB9BD8D}" presName="spaceBetweenRectangles" presStyleCnt="0"/>
      <dgm:spPr/>
    </dgm:pt>
    <dgm:pt modelId="{0084FD0C-3A92-439C-8901-EC99EE6BADFB}" type="pres">
      <dgm:prSet presAssocID="{FED6A011-2490-4843-9F60-944A4C663416}" presName="parentLin" presStyleCnt="0"/>
      <dgm:spPr/>
    </dgm:pt>
    <dgm:pt modelId="{EE8AF3D8-7893-421E-8490-C1470AFE201B}" type="pres">
      <dgm:prSet presAssocID="{FED6A011-2490-4843-9F60-944A4C663416}" presName="parentLeftMargin" presStyleLbl="node1" presStyleIdx="6" presStyleCnt="10"/>
      <dgm:spPr/>
      <dgm:t>
        <a:bodyPr/>
        <a:lstStyle/>
        <a:p>
          <a:endParaRPr lang="en-US"/>
        </a:p>
      </dgm:t>
    </dgm:pt>
    <dgm:pt modelId="{BF8F5CDD-F640-47D6-A981-304A5FC237F3}" type="pres">
      <dgm:prSet presAssocID="{FED6A011-2490-4843-9F60-944A4C663416}" presName="parentText" presStyleLbl="node1" presStyleIdx="7" presStyleCnt="10">
        <dgm:presLayoutVars>
          <dgm:chMax val="0"/>
          <dgm:bulletEnabled val="1"/>
        </dgm:presLayoutVars>
      </dgm:prSet>
      <dgm:spPr/>
      <dgm:t>
        <a:bodyPr/>
        <a:lstStyle/>
        <a:p>
          <a:endParaRPr lang="en-US"/>
        </a:p>
      </dgm:t>
    </dgm:pt>
    <dgm:pt modelId="{4916BAC1-FFD8-4D80-BB9B-9111DF0422BB}" type="pres">
      <dgm:prSet presAssocID="{FED6A011-2490-4843-9F60-944A4C663416}" presName="negativeSpace" presStyleCnt="0"/>
      <dgm:spPr/>
    </dgm:pt>
    <dgm:pt modelId="{B34EC02A-20B5-4BA5-9AA0-B3A2241B25A8}" type="pres">
      <dgm:prSet presAssocID="{FED6A011-2490-4843-9F60-944A4C663416}" presName="childText" presStyleLbl="conFgAcc1" presStyleIdx="7" presStyleCnt="10">
        <dgm:presLayoutVars>
          <dgm:bulletEnabled val="1"/>
        </dgm:presLayoutVars>
      </dgm:prSet>
      <dgm:spPr/>
    </dgm:pt>
    <dgm:pt modelId="{3707B13E-9F84-43A5-BF1B-01D2B2988C1F}" type="pres">
      <dgm:prSet presAssocID="{D1EA47EC-DD60-40F8-A18E-5763B111B711}" presName="spaceBetweenRectangles" presStyleCnt="0"/>
      <dgm:spPr/>
    </dgm:pt>
    <dgm:pt modelId="{AD8786A5-8F18-404F-9FBF-1CC7AB0D50BF}" type="pres">
      <dgm:prSet presAssocID="{1ADAA1DB-A1C3-4497-9DB4-5218D9A2772D}" presName="parentLin" presStyleCnt="0"/>
      <dgm:spPr/>
    </dgm:pt>
    <dgm:pt modelId="{E16C8891-CD5A-4F31-A146-C725FEB907B1}" type="pres">
      <dgm:prSet presAssocID="{1ADAA1DB-A1C3-4497-9DB4-5218D9A2772D}" presName="parentLeftMargin" presStyleLbl="node1" presStyleIdx="7" presStyleCnt="10"/>
      <dgm:spPr/>
      <dgm:t>
        <a:bodyPr/>
        <a:lstStyle/>
        <a:p>
          <a:endParaRPr lang="en-US"/>
        </a:p>
      </dgm:t>
    </dgm:pt>
    <dgm:pt modelId="{2D8EC92A-BFF7-4D27-8B3F-06D32876BFD5}" type="pres">
      <dgm:prSet presAssocID="{1ADAA1DB-A1C3-4497-9DB4-5218D9A2772D}" presName="parentText" presStyleLbl="node1" presStyleIdx="8" presStyleCnt="10">
        <dgm:presLayoutVars>
          <dgm:chMax val="0"/>
          <dgm:bulletEnabled val="1"/>
        </dgm:presLayoutVars>
      </dgm:prSet>
      <dgm:spPr/>
      <dgm:t>
        <a:bodyPr/>
        <a:lstStyle/>
        <a:p>
          <a:endParaRPr lang="en-US"/>
        </a:p>
      </dgm:t>
    </dgm:pt>
    <dgm:pt modelId="{1B930426-E009-4AD1-8EC4-C0E121A8402F}" type="pres">
      <dgm:prSet presAssocID="{1ADAA1DB-A1C3-4497-9DB4-5218D9A2772D}" presName="negativeSpace" presStyleCnt="0"/>
      <dgm:spPr/>
    </dgm:pt>
    <dgm:pt modelId="{C32E3B7D-0CF2-442B-8105-C52F7B336AB6}" type="pres">
      <dgm:prSet presAssocID="{1ADAA1DB-A1C3-4497-9DB4-5218D9A2772D}" presName="childText" presStyleLbl="conFgAcc1" presStyleIdx="8" presStyleCnt="10">
        <dgm:presLayoutVars>
          <dgm:bulletEnabled val="1"/>
        </dgm:presLayoutVars>
      </dgm:prSet>
      <dgm:spPr/>
    </dgm:pt>
    <dgm:pt modelId="{6412ED1E-7798-4EF4-A39F-AA806D438558}" type="pres">
      <dgm:prSet presAssocID="{6591CF82-805A-4557-83F3-309B3D6435DE}" presName="spaceBetweenRectangles" presStyleCnt="0"/>
      <dgm:spPr/>
    </dgm:pt>
    <dgm:pt modelId="{8DDE64BE-8B0B-4D41-9361-BE7B85BCE104}" type="pres">
      <dgm:prSet presAssocID="{23E2FD33-B011-474A-A3E9-38907CB3CA2A}" presName="parentLin" presStyleCnt="0"/>
      <dgm:spPr/>
    </dgm:pt>
    <dgm:pt modelId="{177B6355-1FBD-4D30-91B4-BC647E9358B5}" type="pres">
      <dgm:prSet presAssocID="{23E2FD33-B011-474A-A3E9-38907CB3CA2A}" presName="parentLeftMargin" presStyleLbl="node1" presStyleIdx="8" presStyleCnt="10"/>
      <dgm:spPr/>
      <dgm:t>
        <a:bodyPr/>
        <a:lstStyle/>
        <a:p>
          <a:endParaRPr lang="en-US"/>
        </a:p>
      </dgm:t>
    </dgm:pt>
    <dgm:pt modelId="{03D087D2-ED84-4DC0-8A02-25641718C268}" type="pres">
      <dgm:prSet presAssocID="{23E2FD33-B011-474A-A3E9-38907CB3CA2A}" presName="parentText" presStyleLbl="node1" presStyleIdx="9" presStyleCnt="10">
        <dgm:presLayoutVars>
          <dgm:chMax val="0"/>
          <dgm:bulletEnabled val="1"/>
        </dgm:presLayoutVars>
      </dgm:prSet>
      <dgm:spPr/>
      <dgm:t>
        <a:bodyPr/>
        <a:lstStyle/>
        <a:p>
          <a:endParaRPr lang="en-US"/>
        </a:p>
      </dgm:t>
    </dgm:pt>
    <dgm:pt modelId="{38F07EAC-65E4-4376-B58F-E62B1C3054E7}" type="pres">
      <dgm:prSet presAssocID="{23E2FD33-B011-474A-A3E9-38907CB3CA2A}" presName="negativeSpace" presStyleCnt="0"/>
      <dgm:spPr/>
    </dgm:pt>
    <dgm:pt modelId="{8F622D84-8257-434D-9204-3255C1B0309E}" type="pres">
      <dgm:prSet presAssocID="{23E2FD33-B011-474A-A3E9-38907CB3CA2A}" presName="childText" presStyleLbl="conFgAcc1" presStyleIdx="9" presStyleCnt="10">
        <dgm:presLayoutVars>
          <dgm:bulletEnabled val="1"/>
        </dgm:presLayoutVars>
      </dgm:prSet>
      <dgm:spPr/>
    </dgm:pt>
  </dgm:ptLst>
  <dgm:cxnLst>
    <dgm:cxn modelId="{53116313-BCEB-4712-ADD6-7B85208A825B}" type="presOf" srcId="{7A7AF042-5822-4D36-896C-EF622696AF50}" destId="{797711C8-F3CE-455B-93C3-A3DCEC01C564}" srcOrd="0" destOrd="0" presId="urn:microsoft.com/office/officeart/2005/8/layout/list1"/>
    <dgm:cxn modelId="{744A87AB-1751-4110-91F5-F593C89D73B3}" srcId="{E50F348C-6D4E-4550-A49C-7D5B270ACDFE}" destId="{41608F26-F518-4C49-A6E9-9A896ACCF2F5}" srcOrd="2" destOrd="0" parTransId="{E08A1B49-1B9A-45ED-B8C5-B04F95CE253A}" sibTransId="{6C11D2A3-BA60-4016-B8E1-D1A62E43BFA8}"/>
    <dgm:cxn modelId="{796F356A-8203-4C26-9DFF-7D442BEED9B6}" srcId="{E50F348C-6D4E-4550-A49C-7D5B270ACDFE}" destId="{7A083730-DBBD-46C9-95B9-250C3ECB1B47}" srcOrd="1" destOrd="0" parTransId="{17BAEF8F-E211-4344-BBF5-7F1B6F038E61}" sibTransId="{CFFCA547-FD0B-4302-91B5-17E1F97B29C7}"/>
    <dgm:cxn modelId="{ACA6005F-996D-4B26-AA19-6399392AF311}" type="presOf" srcId="{7A083730-DBBD-46C9-95B9-250C3ECB1B47}" destId="{D7815AC3-50EA-40B6-80FB-C2F2D9C9D9BA}" srcOrd="1" destOrd="0" presId="urn:microsoft.com/office/officeart/2005/8/layout/list1"/>
    <dgm:cxn modelId="{9BEAC1EE-2CE2-4B6A-98B0-BCBE4429095E}" type="presOf" srcId="{234D3050-BE68-46B6-9E12-66C827048313}" destId="{F827436F-F571-4958-9C69-192170947201}" srcOrd="0" destOrd="0" presId="urn:microsoft.com/office/officeart/2005/8/layout/list1"/>
    <dgm:cxn modelId="{F0FABD8D-46F6-49A5-8F89-CA8817633464}" srcId="{E50F348C-6D4E-4550-A49C-7D5B270ACDFE}" destId="{23E2FD33-B011-474A-A3E9-38907CB3CA2A}" srcOrd="9" destOrd="0" parTransId="{66D06E02-97F3-4C12-9E9B-E8EFE11616D9}" sibTransId="{46015722-DDB6-4285-8153-25B3E0BFB4C8}"/>
    <dgm:cxn modelId="{D1EF903B-3577-4504-964D-D0768468FB7A}" type="presOf" srcId="{1ADAA1DB-A1C3-4497-9DB4-5218D9A2772D}" destId="{E16C8891-CD5A-4F31-A146-C725FEB907B1}" srcOrd="0" destOrd="0" presId="urn:microsoft.com/office/officeart/2005/8/layout/list1"/>
    <dgm:cxn modelId="{902644A3-D669-46A9-9787-9F02E2CC7E6F}" srcId="{E50F348C-6D4E-4550-A49C-7D5B270ACDFE}" destId="{6B33BBAA-C166-4F6A-90A3-A2DE1DE91C2F}" srcOrd="3" destOrd="0" parTransId="{FEB32589-385A-4134-BE96-4809D5FD0CAF}" sibTransId="{BE5AEC90-8BD7-4ED9-B03D-B65E6C8CEC2F}"/>
    <dgm:cxn modelId="{6F2464C3-BB83-45E7-A9A8-C984A7F63C74}" type="presOf" srcId="{7A7AF042-5822-4D36-896C-EF622696AF50}" destId="{A42CDE11-53DD-44F9-ACEB-0BB452A9B3F1}" srcOrd="1" destOrd="0" presId="urn:microsoft.com/office/officeart/2005/8/layout/list1"/>
    <dgm:cxn modelId="{4163D68C-A930-420C-B506-D1AF8B0C633C}" srcId="{E50F348C-6D4E-4550-A49C-7D5B270ACDFE}" destId="{1CFB3365-B745-4A9B-8962-526CCD4BA40B}" srcOrd="4" destOrd="0" parTransId="{D5D53F7E-073B-41D1-9097-6770585D3077}" sibTransId="{377FB4A6-07C5-4D79-92C3-676DF86D73D7}"/>
    <dgm:cxn modelId="{9F6C0B91-8A24-4780-BF14-DBD9B352D7DF}" type="presOf" srcId="{41608F26-F518-4C49-A6E9-9A896ACCF2F5}" destId="{4A193531-320F-47C7-BF49-9C9EA1D92FED}" srcOrd="1" destOrd="0" presId="urn:microsoft.com/office/officeart/2005/8/layout/list1"/>
    <dgm:cxn modelId="{96B7510C-3E44-4B81-BF6E-4E5E606D5598}" srcId="{E50F348C-6D4E-4550-A49C-7D5B270ACDFE}" destId="{1ADAA1DB-A1C3-4497-9DB4-5218D9A2772D}" srcOrd="8" destOrd="0" parTransId="{19B90ED0-0728-4B6A-A878-C5163DBFA219}" sibTransId="{6591CF82-805A-4557-83F3-309B3D6435DE}"/>
    <dgm:cxn modelId="{F8B64B88-D0CF-4DB6-903A-228AF0CF09A4}" type="presOf" srcId="{6B33BBAA-C166-4F6A-90A3-A2DE1DE91C2F}" destId="{A2853E4C-66BF-432F-9823-E742E8DD39B9}" srcOrd="0" destOrd="0" presId="urn:microsoft.com/office/officeart/2005/8/layout/list1"/>
    <dgm:cxn modelId="{997654D2-5EAA-4A3C-AFE2-DE5D97056CCE}" srcId="{E50F348C-6D4E-4550-A49C-7D5B270ACDFE}" destId="{7A7AF042-5822-4D36-896C-EF622696AF50}" srcOrd="6" destOrd="0" parTransId="{6D3DA794-B868-4A0E-8AEF-AB845BBBA5DC}" sibTransId="{7CEE1776-E14F-49B9-B2CE-7576FDB9BD8D}"/>
    <dgm:cxn modelId="{37D833DD-5AEF-4760-B492-AE487ADCF2A9}" type="presOf" srcId="{FED6A011-2490-4843-9F60-944A4C663416}" destId="{BF8F5CDD-F640-47D6-A981-304A5FC237F3}" srcOrd="1" destOrd="0" presId="urn:microsoft.com/office/officeart/2005/8/layout/list1"/>
    <dgm:cxn modelId="{E2FCC2C3-5E13-49B5-A39A-4DF4DE5B7C2C}" srcId="{E50F348C-6D4E-4550-A49C-7D5B270ACDFE}" destId="{234D3050-BE68-46B6-9E12-66C827048313}" srcOrd="5" destOrd="0" parTransId="{B447E1E7-86E6-4EC8-83DD-54E8984DF2A9}" sibTransId="{F71802DC-4B25-47A3-A771-E53AF5AE0C19}"/>
    <dgm:cxn modelId="{D6302253-92B3-49DD-8FD5-ACABD4DE23E3}" type="presOf" srcId="{7A083730-DBBD-46C9-95B9-250C3ECB1B47}" destId="{C1151888-1855-4339-A18A-F4F98A053DBA}" srcOrd="0" destOrd="0" presId="urn:microsoft.com/office/officeart/2005/8/layout/list1"/>
    <dgm:cxn modelId="{079BC4E2-E1E4-4CAE-89E6-A7C880A8BFD8}" type="presOf" srcId="{234D3050-BE68-46B6-9E12-66C827048313}" destId="{40CFB070-0A76-4369-B05C-525B7EE3A519}" srcOrd="1" destOrd="0" presId="urn:microsoft.com/office/officeart/2005/8/layout/list1"/>
    <dgm:cxn modelId="{0493DB10-F47D-413B-BA61-1BE5E721EF48}" type="presOf" srcId="{6B33BBAA-C166-4F6A-90A3-A2DE1DE91C2F}" destId="{627706F7-1DF6-4537-B1EF-1E5D1A5C4D7F}" srcOrd="1" destOrd="0" presId="urn:microsoft.com/office/officeart/2005/8/layout/list1"/>
    <dgm:cxn modelId="{E7909C1B-D53F-4E5E-B375-B5EE8DD5564A}" type="presOf" srcId="{1CFB3365-B745-4A9B-8962-526CCD4BA40B}" destId="{5E40B7D4-00BC-436C-933A-F60C2DA18C2E}" srcOrd="1" destOrd="0" presId="urn:microsoft.com/office/officeart/2005/8/layout/list1"/>
    <dgm:cxn modelId="{E8B79A8D-8583-4941-B804-90FA48AB89D6}" type="presOf" srcId="{624C949A-09F4-4884-8377-D17919AACA40}" destId="{F6FF91E8-966D-4F3B-984D-92CDB9AA3DFD}" srcOrd="1" destOrd="0" presId="urn:microsoft.com/office/officeart/2005/8/layout/list1"/>
    <dgm:cxn modelId="{E58C0D90-5610-47C1-B850-89E71ACAB974}" type="presOf" srcId="{E50F348C-6D4E-4550-A49C-7D5B270ACDFE}" destId="{1B93740A-616C-45EF-8037-12554ADD2F14}" srcOrd="0" destOrd="0" presId="urn:microsoft.com/office/officeart/2005/8/layout/list1"/>
    <dgm:cxn modelId="{D6E6E6B0-755C-42EC-A794-FCFF995C5591}" srcId="{E50F348C-6D4E-4550-A49C-7D5B270ACDFE}" destId="{FED6A011-2490-4843-9F60-944A4C663416}" srcOrd="7" destOrd="0" parTransId="{F8E8030F-5978-40F1-9D14-7295877EBA1B}" sibTransId="{D1EA47EC-DD60-40F8-A18E-5763B111B711}"/>
    <dgm:cxn modelId="{791741C3-70D8-4394-B8A3-29C8513EAD87}" type="presOf" srcId="{41608F26-F518-4C49-A6E9-9A896ACCF2F5}" destId="{5E588A1F-0518-42B8-9312-D8E6B986BBE5}" srcOrd="0" destOrd="0" presId="urn:microsoft.com/office/officeart/2005/8/layout/list1"/>
    <dgm:cxn modelId="{8DBE1C7D-9062-4526-A574-CA354E204E06}" type="presOf" srcId="{1ADAA1DB-A1C3-4497-9DB4-5218D9A2772D}" destId="{2D8EC92A-BFF7-4D27-8B3F-06D32876BFD5}" srcOrd="1" destOrd="0" presId="urn:microsoft.com/office/officeart/2005/8/layout/list1"/>
    <dgm:cxn modelId="{92D21068-2EDD-4FBF-8286-B8977B051A5B}" type="presOf" srcId="{1CFB3365-B745-4A9B-8962-526CCD4BA40B}" destId="{77C89257-F6FB-4696-9CCA-F84644CF6249}" srcOrd="0" destOrd="0" presId="urn:microsoft.com/office/officeart/2005/8/layout/list1"/>
    <dgm:cxn modelId="{9165A6BC-51CE-48A1-8D26-8E12C783ACCF}" type="presOf" srcId="{624C949A-09F4-4884-8377-D17919AACA40}" destId="{C870B380-2FB1-4D73-BA1A-A99FDD6ED49F}" srcOrd="0" destOrd="0" presId="urn:microsoft.com/office/officeart/2005/8/layout/list1"/>
    <dgm:cxn modelId="{00231115-2D7E-48A3-BFA8-00096263F63C}" srcId="{E50F348C-6D4E-4550-A49C-7D5B270ACDFE}" destId="{624C949A-09F4-4884-8377-D17919AACA40}" srcOrd="0" destOrd="0" parTransId="{DA8D508F-C8B4-4847-9702-009571D61A8A}" sibTransId="{B2910A22-604D-41A2-B8D0-66817DC2F4D3}"/>
    <dgm:cxn modelId="{AFC230F6-3CCC-400F-A986-C3C62D88ED1D}" type="presOf" srcId="{23E2FD33-B011-474A-A3E9-38907CB3CA2A}" destId="{177B6355-1FBD-4D30-91B4-BC647E9358B5}" srcOrd="0" destOrd="0" presId="urn:microsoft.com/office/officeart/2005/8/layout/list1"/>
    <dgm:cxn modelId="{17AC06A3-584F-4286-9D26-BFAF08143BD1}" type="presOf" srcId="{FED6A011-2490-4843-9F60-944A4C663416}" destId="{EE8AF3D8-7893-421E-8490-C1470AFE201B}" srcOrd="0" destOrd="0" presId="urn:microsoft.com/office/officeart/2005/8/layout/list1"/>
    <dgm:cxn modelId="{6942ACE6-C516-49D7-9E08-64726CB64CD4}" type="presOf" srcId="{23E2FD33-B011-474A-A3E9-38907CB3CA2A}" destId="{03D087D2-ED84-4DC0-8A02-25641718C268}" srcOrd="1" destOrd="0" presId="urn:microsoft.com/office/officeart/2005/8/layout/list1"/>
    <dgm:cxn modelId="{3AE87C20-5EA1-486F-8797-0148269B67A0}" type="presParOf" srcId="{1B93740A-616C-45EF-8037-12554ADD2F14}" destId="{1A9DA53A-6640-4415-BDFE-7A4AB7EFE429}" srcOrd="0" destOrd="0" presId="urn:microsoft.com/office/officeart/2005/8/layout/list1"/>
    <dgm:cxn modelId="{F04440FC-779E-4BAC-8399-386F2D975BA1}" type="presParOf" srcId="{1A9DA53A-6640-4415-BDFE-7A4AB7EFE429}" destId="{C870B380-2FB1-4D73-BA1A-A99FDD6ED49F}" srcOrd="0" destOrd="0" presId="urn:microsoft.com/office/officeart/2005/8/layout/list1"/>
    <dgm:cxn modelId="{03657E2F-901C-4E27-B16B-D3FDFB6F69B5}" type="presParOf" srcId="{1A9DA53A-6640-4415-BDFE-7A4AB7EFE429}" destId="{F6FF91E8-966D-4F3B-984D-92CDB9AA3DFD}" srcOrd="1" destOrd="0" presId="urn:microsoft.com/office/officeart/2005/8/layout/list1"/>
    <dgm:cxn modelId="{C419229C-DFBC-4543-9D2E-9BEE94EC131F}" type="presParOf" srcId="{1B93740A-616C-45EF-8037-12554ADD2F14}" destId="{9B4FB36B-9934-405F-9E9C-68B925EDE5BD}" srcOrd="1" destOrd="0" presId="urn:microsoft.com/office/officeart/2005/8/layout/list1"/>
    <dgm:cxn modelId="{88461774-5ADA-4EEB-AF05-D696A7521FDB}" type="presParOf" srcId="{1B93740A-616C-45EF-8037-12554ADD2F14}" destId="{34B5552D-E4AE-4A11-A38B-A12ED7046CFD}" srcOrd="2" destOrd="0" presId="urn:microsoft.com/office/officeart/2005/8/layout/list1"/>
    <dgm:cxn modelId="{A92D8D3F-2B3F-4036-B7A3-B9F54714DD8D}" type="presParOf" srcId="{1B93740A-616C-45EF-8037-12554ADD2F14}" destId="{38138E4E-FE61-4DBE-A30D-1164C4E3A250}" srcOrd="3" destOrd="0" presId="urn:microsoft.com/office/officeart/2005/8/layout/list1"/>
    <dgm:cxn modelId="{6F752D82-1EAD-410A-86EB-B8DD357D2961}" type="presParOf" srcId="{1B93740A-616C-45EF-8037-12554ADD2F14}" destId="{ADCB1F80-DB0B-403B-AFB2-9DE04EA860F5}" srcOrd="4" destOrd="0" presId="urn:microsoft.com/office/officeart/2005/8/layout/list1"/>
    <dgm:cxn modelId="{4BD0EC5D-CDB4-4E1A-847A-1BCDE7B1A39C}" type="presParOf" srcId="{ADCB1F80-DB0B-403B-AFB2-9DE04EA860F5}" destId="{C1151888-1855-4339-A18A-F4F98A053DBA}" srcOrd="0" destOrd="0" presId="urn:microsoft.com/office/officeart/2005/8/layout/list1"/>
    <dgm:cxn modelId="{13769BFA-B5AD-44C1-9715-1F24269435BC}" type="presParOf" srcId="{ADCB1F80-DB0B-403B-AFB2-9DE04EA860F5}" destId="{D7815AC3-50EA-40B6-80FB-C2F2D9C9D9BA}" srcOrd="1" destOrd="0" presId="urn:microsoft.com/office/officeart/2005/8/layout/list1"/>
    <dgm:cxn modelId="{222869C8-82D8-40B3-9062-51020FA668E8}" type="presParOf" srcId="{1B93740A-616C-45EF-8037-12554ADD2F14}" destId="{A8F477C6-4325-495C-AD96-D111254CC28F}" srcOrd="5" destOrd="0" presId="urn:microsoft.com/office/officeart/2005/8/layout/list1"/>
    <dgm:cxn modelId="{D751BF31-7FF0-4E75-969C-FDF1C27D8ED2}" type="presParOf" srcId="{1B93740A-616C-45EF-8037-12554ADD2F14}" destId="{155F5B29-E2EF-4761-822D-E4D898729DB8}" srcOrd="6" destOrd="0" presId="urn:microsoft.com/office/officeart/2005/8/layout/list1"/>
    <dgm:cxn modelId="{9C9A44E9-E7AE-431F-8E02-28E6D934DB9F}" type="presParOf" srcId="{1B93740A-616C-45EF-8037-12554ADD2F14}" destId="{8CC72C92-2D5F-4127-9792-3667DD57091B}" srcOrd="7" destOrd="0" presId="urn:microsoft.com/office/officeart/2005/8/layout/list1"/>
    <dgm:cxn modelId="{287B4C43-599B-46DF-B8BC-0158B85CFEDD}" type="presParOf" srcId="{1B93740A-616C-45EF-8037-12554ADD2F14}" destId="{E40FDE56-165C-4AB1-989E-03D23DA8E9D5}" srcOrd="8" destOrd="0" presId="urn:microsoft.com/office/officeart/2005/8/layout/list1"/>
    <dgm:cxn modelId="{45213B37-1269-43C4-BBBD-4158EB3715ED}" type="presParOf" srcId="{E40FDE56-165C-4AB1-989E-03D23DA8E9D5}" destId="{5E588A1F-0518-42B8-9312-D8E6B986BBE5}" srcOrd="0" destOrd="0" presId="urn:microsoft.com/office/officeart/2005/8/layout/list1"/>
    <dgm:cxn modelId="{2DF46219-C996-4070-BF9B-900B70DE4072}" type="presParOf" srcId="{E40FDE56-165C-4AB1-989E-03D23DA8E9D5}" destId="{4A193531-320F-47C7-BF49-9C9EA1D92FED}" srcOrd="1" destOrd="0" presId="urn:microsoft.com/office/officeart/2005/8/layout/list1"/>
    <dgm:cxn modelId="{E2C63A50-26E5-4893-B58D-D04C39E76422}" type="presParOf" srcId="{1B93740A-616C-45EF-8037-12554ADD2F14}" destId="{63664878-F983-48C0-9FF3-828781C9807D}" srcOrd="9" destOrd="0" presId="urn:microsoft.com/office/officeart/2005/8/layout/list1"/>
    <dgm:cxn modelId="{E46676B1-A3E3-437C-9266-C1324588ECE1}" type="presParOf" srcId="{1B93740A-616C-45EF-8037-12554ADD2F14}" destId="{33D80513-CEC1-4C0E-B4E6-70A3879828D4}" srcOrd="10" destOrd="0" presId="urn:microsoft.com/office/officeart/2005/8/layout/list1"/>
    <dgm:cxn modelId="{2A432FC2-1AF3-426F-ABD9-DF425504717C}" type="presParOf" srcId="{1B93740A-616C-45EF-8037-12554ADD2F14}" destId="{5B6414D7-7970-467C-AA9B-75CA3E510A58}" srcOrd="11" destOrd="0" presId="urn:microsoft.com/office/officeart/2005/8/layout/list1"/>
    <dgm:cxn modelId="{41CAE4E9-9C7F-406B-8CF5-F63B24998649}" type="presParOf" srcId="{1B93740A-616C-45EF-8037-12554ADD2F14}" destId="{1EA2100B-3A84-4727-9CA4-983FC57A4225}" srcOrd="12" destOrd="0" presId="urn:microsoft.com/office/officeart/2005/8/layout/list1"/>
    <dgm:cxn modelId="{20303C0E-B606-490E-8324-36F98A54F16D}" type="presParOf" srcId="{1EA2100B-3A84-4727-9CA4-983FC57A4225}" destId="{A2853E4C-66BF-432F-9823-E742E8DD39B9}" srcOrd="0" destOrd="0" presId="urn:microsoft.com/office/officeart/2005/8/layout/list1"/>
    <dgm:cxn modelId="{91E09711-7F03-4279-B7F9-74E65628082B}" type="presParOf" srcId="{1EA2100B-3A84-4727-9CA4-983FC57A4225}" destId="{627706F7-1DF6-4537-B1EF-1E5D1A5C4D7F}" srcOrd="1" destOrd="0" presId="urn:microsoft.com/office/officeart/2005/8/layout/list1"/>
    <dgm:cxn modelId="{5F64B85D-A5FE-4982-86B1-A7D4A1313850}" type="presParOf" srcId="{1B93740A-616C-45EF-8037-12554ADD2F14}" destId="{8A35E8F1-7C4D-4DD7-9F8A-E97B2C5F9D68}" srcOrd="13" destOrd="0" presId="urn:microsoft.com/office/officeart/2005/8/layout/list1"/>
    <dgm:cxn modelId="{AEA8844E-3F8E-429A-8707-784C83C35FF1}" type="presParOf" srcId="{1B93740A-616C-45EF-8037-12554ADD2F14}" destId="{F7D98D13-F542-4423-86C1-B87AF03753AA}" srcOrd="14" destOrd="0" presId="urn:microsoft.com/office/officeart/2005/8/layout/list1"/>
    <dgm:cxn modelId="{22CCBC78-EA3B-4255-BE1C-35593FF8DA88}" type="presParOf" srcId="{1B93740A-616C-45EF-8037-12554ADD2F14}" destId="{E614874C-9013-49D8-942D-EF2112385A50}" srcOrd="15" destOrd="0" presId="urn:microsoft.com/office/officeart/2005/8/layout/list1"/>
    <dgm:cxn modelId="{7CB897B6-8D1F-411C-AB43-4A20B10A78FC}" type="presParOf" srcId="{1B93740A-616C-45EF-8037-12554ADD2F14}" destId="{E30BE94C-1DAB-41BA-AF3E-D964265453D7}" srcOrd="16" destOrd="0" presId="urn:microsoft.com/office/officeart/2005/8/layout/list1"/>
    <dgm:cxn modelId="{BC629E02-EAA0-42FF-AAE9-F78CD4617550}" type="presParOf" srcId="{E30BE94C-1DAB-41BA-AF3E-D964265453D7}" destId="{77C89257-F6FB-4696-9CCA-F84644CF6249}" srcOrd="0" destOrd="0" presId="urn:microsoft.com/office/officeart/2005/8/layout/list1"/>
    <dgm:cxn modelId="{A7E65511-A81E-4A38-95FE-43DCFE5669EB}" type="presParOf" srcId="{E30BE94C-1DAB-41BA-AF3E-D964265453D7}" destId="{5E40B7D4-00BC-436C-933A-F60C2DA18C2E}" srcOrd="1" destOrd="0" presId="urn:microsoft.com/office/officeart/2005/8/layout/list1"/>
    <dgm:cxn modelId="{CB53B62E-2171-4384-ABF8-26E3D830EC59}" type="presParOf" srcId="{1B93740A-616C-45EF-8037-12554ADD2F14}" destId="{E0F03B44-0380-40DA-AAEC-F4C1FD448FAB}" srcOrd="17" destOrd="0" presId="urn:microsoft.com/office/officeart/2005/8/layout/list1"/>
    <dgm:cxn modelId="{5B3FB2C6-1976-41BA-AFD9-FFC328E03F3E}" type="presParOf" srcId="{1B93740A-616C-45EF-8037-12554ADD2F14}" destId="{EA23D493-715B-4CF3-B859-3B1A7A627AE1}" srcOrd="18" destOrd="0" presId="urn:microsoft.com/office/officeart/2005/8/layout/list1"/>
    <dgm:cxn modelId="{B5E09F7D-2550-4B0F-90E1-56C682CDB7FD}" type="presParOf" srcId="{1B93740A-616C-45EF-8037-12554ADD2F14}" destId="{59D7E991-BFC1-49B0-9484-E235E76BDD70}" srcOrd="19" destOrd="0" presId="urn:microsoft.com/office/officeart/2005/8/layout/list1"/>
    <dgm:cxn modelId="{22161972-C5A2-4944-AFD8-D722AEDC2750}" type="presParOf" srcId="{1B93740A-616C-45EF-8037-12554ADD2F14}" destId="{EF430DEE-0209-4AC9-A634-7A5C89D54649}" srcOrd="20" destOrd="0" presId="urn:microsoft.com/office/officeart/2005/8/layout/list1"/>
    <dgm:cxn modelId="{F3011181-FBF2-41AC-9A89-5396CC6EF9B6}" type="presParOf" srcId="{EF430DEE-0209-4AC9-A634-7A5C89D54649}" destId="{F827436F-F571-4958-9C69-192170947201}" srcOrd="0" destOrd="0" presId="urn:microsoft.com/office/officeart/2005/8/layout/list1"/>
    <dgm:cxn modelId="{E9022F2C-9C32-4F91-BD8A-61E79DD96F40}" type="presParOf" srcId="{EF430DEE-0209-4AC9-A634-7A5C89D54649}" destId="{40CFB070-0A76-4369-B05C-525B7EE3A519}" srcOrd="1" destOrd="0" presId="urn:microsoft.com/office/officeart/2005/8/layout/list1"/>
    <dgm:cxn modelId="{B985B434-CD67-4315-B7FF-CA069E97BDFB}" type="presParOf" srcId="{1B93740A-616C-45EF-8037-12554ADD2F14}" destId="{1391B897-04B6-4E03-B55E-C4D5BB2A1D97}" srcOrd="21" destOrd="0" presId="urn:microsoft.com/office/officeart/2005/8/layout/list1"/>
    <dgm:cxn modelId="{A33159DA-9929-471B-AC6E-FD3BEDA426CD}" type="presParOf" srcId="{1B93740A-616C-45EF-8037-12554ADD2F14}" destId="{66D45E8C-050D-44A9-BB2D-F8282E944A01}" srcOrd="22" destOrd="0" presId="urn:microsoft.com/office/officeart/2005/8/layout/list1"/>
    <dgm:cxn modelId="{9791040F-C28C-4F47-97D4-D8692A000A54}" type="presParOf" srcId="{1B93740A-616C-45EF-8037-12554ADD2F14}" destId="{CE896A19-3A61-4223-8FD7-7637A9C7592C}" srcOrd="23" destOrd="0" presId="urn:microsoft.com/office/officeart/2005/8/layout/list1"/>
    <dgm:cxn modelId="{8C289648-DF4E-4B07-B04C-E70350CAF1F0}" type="presParOf" srcId="{1B93740A-616C-45EF-8037-12554ADD2F14}" destId="{F5BFBF00-0467-43C6-A69D-40D20BF4413F}" srcOrd="24" destOrd="0" presId="urn:microsoft.com/office/officeart/2005/8/layout/list1"/>
    <dgm:cxn modelId="{71484FE5-260D-4710-9601-BD402233E2B5}" type="presParOf" srcId="{F5BFBF00-0467-43C6-A69D-40D20BF4413F}" destId="{797711C8-F3CE-455B-93C3-A3DCEC01C564}" srcOrd="0" destOrd="0" presId="urn:microsoft.com/office/officeart/2005/8/layout/list1"/>
    <dgm:cxn modelId="{46C1DE0B-EE63-4DA4-BF2E-3AE8EB0B6C3C}" type="presParOf" srcId="{F5BFBF00-0467-43C6-A69D-40D20BF4413F}" destId="{A42CDE11-53DD-44F9-ACEB-0BB452A9B3F1}" srcOrd="1" destOrd="0" presId="urn:microsoft.com/office/officeart/2005/8/layout/list1"/>
    <dgm:cxn modelId="{E840430D-A966-4496-837F-D071DCDCC768}" type="presParOf" srcId="{1B93740A-616C-45EF-8037-12554ADD2F14}" destId="{FB3E7A1B-8811-4D22-97AB-0D0349426B64}" srcOrd="25" destOrd="0" presId="urn:microsoft.com/office/officeart/2005/8/layout/list1"/>
    <dgm:cxn modelId="{FD29CD85-7F16-49FB-81C8-8E6A1D128629}" type="presParOf" srcId="{1B93740A-616C-45EF-8037-12554ADD2F14}" destId="{2F92D003-25B0-441E-9B47-86A3E9BBA1C5}" srcOrd="26" destOrd="0" presId="urn:microsoft.com/office/officeart/2005/8/layout/list1"/>
    <dgm:cxn modelId="{C8D93D51-B133-457E-813B-8DC322D370E7}" type="presParOf" srcId="{1B93740A-616C-45EF-8037-12554ADD2F14}" destId="{F74C1AD6-A6BF-4587-86F0-DB5F84968F5B}" srcOrd="27" destOrd="0" presId="urn:microsoft.com/office/officeart/2005/8/layout/list1"/>
    <dgm:cxn modelId="{4ECDC4A0-EE71-4B26-A139-63916D9CF567}" type="presParOf" srcId="{1B93740A-616C-45EF-8037-12554ADD2F14}" destId="{0084FD0C-3A92-439C-8901-EC99EE6BADFB}" srcOrd="28" destOrd="0" presId="urn:microsoft.com/office/officeart/2005/8/layout/list1"/>
    <dgm:cxn modelId="{D3CC5269-B486-4AF2-A949-593BD438EF73}" type="presParOf" srcId="{0084FD0C-3A92-439C-8901-EC99EE6BADFB}" destId="{EE8AF3D8-7893-421E-8490-C1470AFE201B}" srcOrd="0" destOrd="0" presId="urn:microsoft.com/office/officeart/2005/8/layout/list1"/>
    <dgm:cxn modelId="{9D69770F-D9EA-40E4-943E-125ADF6B159A}" type="presParOf" srcId="{0084FD0C-3A92-439C-8901-EC99EE6BADFB}" destId="{BF8F5CDD-F640-47D6-A981-304A5FC237F3}" srcOrd="1" destOrd="0" presId="urn:microsoft.com/office/officeart/2005/8/layout/list1"/>
    <dgm:cxn modelId="{1E3BFE28-1A11-4692-90E8-FA62C99433F8}" type="presParOf" srcId="{1B93740A-616C-45EF-8037-12554ADD2F14}" destId="{4916BAC1-FFD8-4D80-BB9B-9111DF0422BB}" srcOrd="29" destOrd="0" presId="urn:microsoft.com/office/officeart/2005/8/layout/list1"/>
    <dgm:cxn modelId="{37BD87DA-BDA6-41BD-BFB9-659720571A98}" type="presParOf" srcId="{1B93740A-616C-45EF-8037-12554ADD2F14}" destId="{B34EC02A-20B5-4BA5-9AA0-B3A2241B25A8}" srcOrd="30" destOrd="0" presId="urn:microsoft.com/office/officeart/2005/8/layout/list1"/>
    <dgm:cxn modelId="{B9E521C1-8C17-42F3-87C1-CA58F6000CF7}" type="presParOf" srcId="{1B93740A-616C-45EF-8037-12554ADD2F14}" destId="{3707B13E-9F84-43A5-BF1B-01D2B2988C1F}" srcOrd="31" destOrd="0" presId="urn:microsoft.com/office/officeart/2005/8/layout/list1"/>
    <dgm:cxn modelId="{C8A5E2CA-53E2-4297-A117-1F8BA61629D4}" type="presParOf" srcId="{1B93740A-616C-45EF-8037-12554ADD2F14}" destId="{AD8786A5-8F18-404F-9FBF-1CC7AB0D50BF}" srcOrd="32" destOrd="0" presId="urn:microsoft.com/office/officeart/2005/8/layout/list1"/>
    <dgm:cxn modelId="{1D7B00A2-E87C-447A-A975-9DA89AC612B3}" type="presParOf" srcId="{AD8786A5-8F18-404F-9FBF-1CC7AB0D50BF}" destId="{E16C8891-CD5A-4F31-A146-C725FEB907B1}" srcOrd="0" destOrd="0" presId="urn:microsoft.com/office/officeart/2005/8/layout/list1"/>
    <dgm:cxn modelId="{40E1B42B-388B-42F2-B4A1-753998CDB036}" type="presParOf" srcId="{AD8786A5-8F18-404F-9FBF-1CC7AB0D50BF}" destId="{2D8EC92A-BFF7-4D27-8B3F-06D32876BFD5}" srcOrd="1" destOrd="0" presId="urn:microsoft.com/office/officeart/2005/8/layout/list1"/>
    <dgm:cxn modelId="{A7504FF9-2B50-4529-B190-66AF9DDB5776}" type="presParOf" srcId="{1B93740A-616C-45EF-8037-12554ADD2F14}" destId="{1B930426-E009-4AD1-8EC4-C0E121A8402F}" srcOrd="33" destOrd="0" presId="urn:microsoft.com/office/officeart/2005/8/layout/list1"/>
    <dgm:cxn modelId="{7E0E53F1-2C0C-4608-8EDD-B4A9E0554948}" type="presParOf" srcId="{1B93740A-616C-45EF-8037-12554ADD2F14}" destId="{C32E3B7D-0CF2-442B-8105-C52F7B336AB6}" srcOrd="34" destOrd="0" presId="urn:microsoft.com/office/officeart/2005/8/layout/list1"/>
    <dgm:cxn modelId="{A32B27E1-FE25-4782-8B55-7294DA33E754}" type="presParOf" srcId="{1B93740A-616C-45EF-8037-12554ADD2F14}" destId="{6412ED1E-7798-4EF4-A39F-AA806D438558}" srcOrd="35" destOrd="0" presId="urn:microsoft.com/office/officeart/2005/8/layout/list1"/>
    <dgm:cxn modelId="{BA9AC40E-72A8-469B-A7B2-042076E883F8}" type="presParOf" srcId="{1B93740A-616C-45EF-8037-12554ADD2F14}" destId="{8DDE64BE-8B0B-4D41-9361-BE7B85BCE104}" srcOrd="36" destOrd="0" presId="urn:microsoft.com/office/officeart/2005/8/layout/list1"/>
    <dgm:cxn modelId="{E533DFA8-C759-40CF-B954-1A5A5EEB2CD2}" type="presParOf" srcId="{8DDE64BE-8B0B-4D41-9361-BE7B85BCE104}" destId="{177B6355-1FBD-4D30-91B4-BC647E9358B5}" srcOrd="0" destOrd="0" presId="urn:microsoft.com/office/officeart/2005/8/layout/list1"/>
    <dgm:cxn modelId="{DEBC3F5A-91CF-433A-8371-B4DA729A090F}" type="presParOf" srcId="{8DDE64BE-8B0B-4D41-9361-BE7B85BCE104}" destId="{03D087D2-ED84-4DC0-8A02-25641718C268}" srcOrd="1" destOrd="0" presId="urn:microsoft.com/office/officeart/2005/8/layout/list1"/>
    <dgm:cxn modelId="{5AA0EA7B-FB35-4D4D-91EA-00E6C7BACF5F}" type="presParOf" srcId="{1B93740A-616C-45EF-8037-12554ADD2F14}" destId="{38F07EAC-65E4-4376-B58F-E62B1C3054E7}" srcOrd="37" destOrd="0" presId="urn:microsoft.com/office/officeart/2005/8/layout/list1"/>
    <dgm:cxn modelId="{162F4FB9-2C4A-4DB8-8DD9-C58092704B5B}" type="presParOf" srcId="{1B93740A-616C-45EF-8037-12554ADD2F14}" destId="{8F622D84-8257-434D-9204-3255C1B0309E}" srcOrd="38"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6900E45F-669E-461D-A874-44D1A0577754}" type="doc">
      <dgm:prSet loTypeId="urn:microsoft.com/office/officeart/2005/8/layout/vList3" loCatId="list" qsTypeId="urn:microsoft.com/office/officeart/2005/8/quickstyle/3d2" qsCatId="3D" csTypeId="urn:microsoft.com/office/officeart/2005/8/colors/accent1_2" csCatId="accent1" phldr="1"/>
      <dgm:spPr/>
      <dgm:t>
        <a:bodyPr/>
        <a:lstStyle/>
        <a:p>
          <a:endParaRPr lang="en-US"/>
        </a:p>
      </dgm:t>
    </dgm:pt>
    <dgm:pt modelId="{0AAB0604-ACD5-407A-BFEF-CDA35A964EF7}">
      <dgm:prSet phldrT="[Text]"/>
      <dgm:spPr/>
      <dgm:t>
        <a:bodyPr/>
        <a:lstStyle/>
        <a:p>
          <a:r>
            <a:rPr lang="en-US" dirty="0" smtClean="0"/>
            <a:t>Supplier has responsibility for managing the catalog and pricing information.</a:t>
          </a:r>
          <a:endParaRPr lang="en-US" dirty="0"/>
        </a:p>
      </dgm:t>
    </dgm:pt>
    <dgm:pt modelId="{E204311E-8CB3-44EF-8978-E4514C708587}" type="parTrans" cxnId="{0DAD462A-07CA-4055-A83C-940C528F1FA4}">
      <dgm:prSet/>
      <dgm:spPr/>
      <dgm:t>
        <a:bodyPr/>
        <a:lstStyle/>
        <a:p>
          <a:endParaRPr lang="en-US"/>
        </a:p>
      </dgm:t>
    </dgm:pt>
    <dgm:pt modelId="{00504C26-40BC-42E5-ABFF-BF797E7DBAE4}" type="sibTrans" cxnId="{0DAD462A-07CA-4055-A83C-940C528F1FA4}">
      <dgm:prSet/>
      <dgm:spPr/>
      <dgm:t>
        <a:bodyPr/>
        <a:lstStyle/>
        <a:p>
          <a:endParaRPr lang="en-US"/>
        </a:p>
      </dgm:t>
    </dgm:pt>
    <dgm:pt modelId="{011F6ED6-8255-49EA-AE2E-2E6EB1C35377}">
      <dgm:prSet/>
      <dgm:spPr/>
      <dgm:t>
        <a:bodyPr/>
        <a:lstStyle/>
        <a:p>
          <a:r>
            <a:rPr lang="en-US" dirty="0" smtClean="0"/>
            <a:t>Users would search by category on exchange and see a link to the supplier hosted catalog.</a:t>
          </a:r>
          <a:endParaRPr lang="en-US" dirty="0" smtClean="0"/>
        </a:p>
      </dgm:t>
    </dgm:pt>
    <dgm:pt modelId="{5E654686-1647-4864-BEFA-5D764BDF09C3}" type="parTrans" cxnId="{151C54B9-D11A-49E3-8BE8-D43B6E2D5E22}">
      <dgm:prSet/>
      <dgm:spPr/>
      <dgm:t>
        <a:bodyPr/>
        <a:lstStyle/>
        <a:p>
          <a:endParaRPr lang="en-US"/>
        </a:p>
      </dgm:t>
    </dgm:pt>
    <dgm:pt modelId="{6975A5D9-C2C3-49EC-B1DC-EB65106F86D7}" type="sibTrans" cxnId="{151C54B9-D11A-49E3-8BE8-D43B6E2D5E22}">
      <dgm:prSet/>
      <dgm:spPr/>
      <dgm:t>
        <a:bodyPr/>
        <a:lstStyle/>
        <a:p>
          <a:endParaRPr lang="en-US"/>
        </a:p>
      </dgm:t>
    </dgm:pt>
    <dgm:pt modelId="{C781DEF3-BC71-42E7-9378-38919E662233}">
      <dgm:prSet/>
      <dgm:spPr/>
      <dgm:t>
        <a:bodyPr/>
        <a:lstStyle/>
        <a:p>
          <a:r>
            <a:rPr lang="en-US" dirty="0" smtClean="0"/>
            <a:t>Requires Supplier to create new categories, add new base attributes, category  attributes and create the hierarchies that support customer schema.</a:t>
          </a:r>
          <a:endParaRPr lang="en-US" dirty="0" smtClean="0"/>
        </a:p>
      </dgm:t>
    </dgm:pt>
    <dgm:pt modelId="{2429025F-DB90-4EAF-9A37-E50A332F0054}" type="parTrans" cxnId="{ABB79330-E948-45EF-B963-45290E1BB2CC}">
      <dgm:prSet/>
      <dgm:spPr/>
      <dgm:t>
        <a:bodyPr/>
        <a:lstStyle/>
        <a:p>
          <a:endParaRPr lang="en-US"/>
        </a:p>
      </dgm:t>
    </dgm:pt>
    <dgm:pt modelId="{DF06C2D1-662A-46B0-8108-8EB6C2D0A567}" type="sibTrans" cxnId="{ABB79330-E948-45EF-B963-45290E1BB2CC}">
      <dgm:prSet/>
      <dgm:spPr/>
      <dgm:t>
        <a:bodyPr/>
        <a:lstStyle/>
        <a:p>
          <a:endParaRPr lang="en-US"/>
        </a:p>
      </dgm:t>
    </dgm:pt>
    <dgm:pt modelId="{3AC0BC56-9FF2-4398-9541-F857E3CFBC8E}" type="pres">
      <dgm:prSet presAssocID="{6900E45F-669E-461D-A874-44D1A0577754}" presName="linearFlow" presStyleCnt="0">
        <dgm:presLayoutVars>
          <dgm:dir/>
          <dgm:resizeHandles val="exact"/>
        </dgm:presLayoutVars>
      </dgm:prSet>
      <dgm:spPr/>
    </dgm:pt>
    <dgm:pt modelId="{83BFF159-4B97-44FB-B42C-0E18E636A81B}" type="pres">
      <dgm:prSet presAssocID="{0AAB0604-ACD5-407A-BFEF-CDA35A964EF7}" presName="composite" presStyleCnt="0"/>
      <dgm:spPr/>
    </dgm:pt>
    <dgm:pt modelId="{A2709C76-C836-480F-BD52-1F0106BBB8AC}" type="pres">
      <dgm:prSet presAssocID="{0AAB0604-ACD5-407A-BFEF-CDA35A964EF7}" presName="imgShp" presStyleLbl="fgImgPlace1" presStyleIdx="0" presStyleCnt="3"/>
      <dgm:spPr>
        <a:solidFill>
          <a:schemeClr val="bg1"/>
        </a:solidFill>
      </dgm:spPr>
    </dgm:pt>
    <dgm:pt modelId="{D50A61DB-17E4-4A70-9DEB-1C88E38FE42A}" type="pres">
      <dgm:prSet presAssocID="{0AAB0604-ACD5-407A-BFEF-CDA35A964EF7}" presName="txShp" presStyleLbl="node1" presStyleIdx="0" presStyleCnt="3">
        <dgm:presLayoutVars>
          <dgm:bulletEnabled val="1"/>
        </dgm:presLayoutVars>
      </dgm:prSet>
      <dgm:spPr/>
    </dgm:pt>
    <dgm:pt modelId="{6073DB1C-98EA-47F5-9DDF-F4169D091929}" type="pres">
      <dgm:prSet presAssocID="{00504C26-40BC-42E5-ABFF-BF797E7DBAE4}" presName="spacing" presStyleCnt="0"/>
      <dgm:spPr/>
    </dgm:pt>
    <dgm:pt modelId="{36B81C29-35F0-41B4-92B8-B8FB6BB8A685}" type="pres">
      <dgm:prSet presAssocID="{011F6ED6-8255-49EA-AE2E-2E6EB1C35377}" presName="composite" presStyleCnt="0"/>
      <dgm:spPr/>
    </dgm:pt>
    <dgm:pt modelId="{6DFADB54-0666-445F-A6EB-0D1891416B0C}" type="pres">
      <dgm:prSet presAssocID="{011F6ED6-8255-49EA-AE2E-2E6EB1C35377}" presName="imgShp" presStyleLbl="fgImgPlace1" presStyleIdx="1" presStyleCnt="3"/>
      <dgm:spPr>
        <a:solidFill>
          <a:schemeClr val="accent3"/>
        </a:solidFill>
      </dgm:spPr>
    </dgm:pt>
    <dgm:pt modelId="{0A43DB36-B8BB-4116-9544-E6939CB267BA}" type="pres">
      <dgm:prSet presAssocID="{011F6ED6-8255-49EA-AE2E-2E6EB1C35377}" presName="txShp" presStyleLbl="node1" presStyleIdx="1" presStyleCnt="3">
        <dgm:presLayoutVars>
          <dgm:bulletEnabled val="1"/>
        </dgm:presLayoutVars>
      </dgm:prSet>
      <dgm:spPr/>
    </dgm:pt>
    <dgm:pt modelId="{CE0DF9FF-7DE9-41D0-A100-DD429681C656}" type="pres">
      <dgm:prSet presAssocID="{6975A5D9-C2C3-49EC-B1DC-EB65106F86D7}" presName="spacing" presStyleCnt="0"/>
      <dgm:spPr/>
    </dgm:pt>
    <dgm:pt modelId="{2B31A50B-09E8-4E0B-A171-405E24D30BB9}" type="pres">
      <dgm:prSet presAssocID="{C781DEF3-BC71-42E7-9378-38919E662233}" presName="composite" presStyleCnt="0"/>
      <dgm:spPr/>
    </dgm:pt>
    <dgm:pt modelId="{FC31DEEF-914D-4C42-91F4-4F99D64A3069}" type="pres">
      <dgm:prSet presAssocID="{C781DEF3-BC71-42E7-9378-38919E662233}" presName="imgShp" presStyleLbl="fgImgPlace1" presStyleIdx="2" presStyleCnt="3"/>
      <dgm:spPr>
        <a:solidFill>
          <a:schemeClr val="bg1"/>
        </a:solidFill>
      </dgm:spPr>
    </dgm:pt>
    <dgm:pt modelId="{F6ED6D64-5B15-4162-8642-5FA030BC9002}" type="pres">
      <dgm:prSet presAssocID="{C781DEF3-BC71-42E7-9378-38919E662233}" presName="txShp" presStyleLbl="node1" presStyleIdx="2" presStyleCnt="3">
        <dgm:presLayoutVars>
          <dgm:bulletEnabled val="1"/>
        </dgm:presLayoutVars>
      </dgm:prSet>
      <dgm:spPr/>
      <dgm:t>
        <a:bodyPr/>
        <a:lstStyle/>
        <a:p>
          <a:endParaRPr lang="en-US"/>
        </a:p>
      </dgm:t>
    </dgm:pt>
  </dgm:ptLst>
  <dgm:cxnLst>
    <dgm:cxn modelId="{ABB79330-E948-45EF-B963-45290E1BB2CC}" srcId="{6900E45F-669E-461D-A874-44D1A0577754}" destId="{C781DEF3-BC71-42E7-9378-38919E662233}" srcOrd="2" destOrd="0" parTransId="{2429025F-DB90-4EAF-9A37-E50A332F0054}" sibTransId="{DF06C2D1-662A-46B0-8108-8EB6C2D0A567}"/>
    <dgm:cxn modelId="{0A7989BF-A760-4014-91DD-2A8A1D51E6D9}" type="presOf" srcId="{011F6ED6-8255-49EA-AE2E-2E6EB1C35377}" destId="{0A43DB36-B8BB-4116-9544-E6939CB267BA}" srcOrd="0" destOrd="0" presId="urn:microsoft.com/office/officeart/2005/8/layout/vList3"/>
    <dgm:cxn modelId="{6277F187-DAAC-4FBE-BC65-C3EC6A2CAF14}" type="presOf" srcId="{C781DEF3-BC71-42E7-9378-38919E662233}" destId="{F6ED6D64-5B15-4162-8642-5FA030BC9002}" srcOrd="0" destOrd="0" presId="urn:microsoft.com/office/officeart/2005/8/layout/vList3"/>
    <dgm:cxn modelId="{0DAD462A-07CA-4055-A83C-940C528F1FA4}" srcId="{6900E45F-669E-461D-A874-44D1A0577754}" destId="{0AAB0604-ACD5-407A-BFEF-CDA35A964EF7}" srcOrd="0" destOrd="0" parTransId="{E204311E-8CB3-44EF-8978-E4514C708587}" sibTransId="{00504C26-40BC-42E5-ABFF-BF797E7DBAE4}"/>
    <dgm:cxn modelId="{151C54B9-D11A-49E3-8BE8-D43B6E2D5E22}" srcId="{6900E45F-669E-461D-A874-44D1A0577754}" destId="{011F6ED6-8255-49EA-AE2E-2E6EB1C35377}" srcOrd="1" destOrd="0" parTransId="{5E654686-1647-4864-BEFA-5D764BDF09C3}" sibTransId="{6975A5D9-C2C3-49EC-B1DC-EB65106F86D7}"/>
    <dgm:cxn modelId="{AB993455-28A0-466F-B411-3BE6746BB20A}" type="presOf" srcId="{0AAB0604-ACD5-407A-BFEF-CDA35A964EF7}" destId="{D50A61DB-17E4-4A70-9DEB-1C88E38FE42A}" srcOrd="0" destOrd="0" presId="urn:microsoft.com/office/officeart/2005/8/layout/vList3"/>
    <dgm:cxn modelId="{88A7F685-82F0-41FD-8C1F-CBF08F69A456}" type="presOf" srcId="{6900E45F-669E-461D-A874-44D1A0577754}" destId="{3AC0BC56-9FF2-4398-9541-F857E3CFBC8E}" srcOrd="0" destOrd="0" presId="urn:microsoft.com/office/officeart/2005/8/layout/vList3"/>
    <dgm:cxn modelId="{4A0148F6-3C7C-464C-A162-08A7EA61E773}" type="presParOf" srcId="{3AC0BC56-9FF2-4398-9541-F857E3CFBC8E}" destId="{83BFF159-4B97-44FB-B42C-0E18E636A81B}" srcOrd="0" destOrd="0" presId="urn:microsoft.com/office/officeart/2005/8/layout/vList3"/>
    <dgm:cxn modelId="{5F9D719B-613B-4DB6-BDFA-6C49462562E0}" type="presParOf" srcId="{83BFF159-4B97-44FB-B42C-0E18E636A81B}" destId="{A2709C76-C836-480F-BD52-1F0106BBB8AC}" srcOrd="0" destOrd="0" presId="urn:microsoft.com/office/officeart/2005/8/layout/vList3"/>
    <dgm:cxn modelId="{447F3766-AF0D-4543-B5AB-F0309EF312E6}" type="presParOf" srcId="{83BFF159-4B97-44FB-B42C-0E18E636A81B}" destId="{D50A61DB-17E4-4A70-9DEB-1C88E38FE42A}" srcOrd="1" destOrd="0" presId="urn:microsoft.com/office/officeart/2005/8/layout/vList3"/>
    <dgm:cxn modelId="{0FEFBB99-F406-41B8-994E-25D47920E971}" type="presParOf" srcId="{3AC0BC56-9FF2-4398-9541-F857E3CFBC8E}" destId="{6073DB1C-98EA-47F5-9DDF-F4169D091929}" srcOrd="1" destOrd="0" presId="urn:microsoft.com/office/officeart/2005/8/layout/vList3"/>
    <dgm:cxn modelId="{0557DC0B-62C3-465D-B14F-DBE2B5DAF44F}" type="presParOf" srcId="{3AC0BC56-9FF2-4398-9541-F857E3CFBC8E}" destId="{36B81C29-35F0-41B4-92B8-B8FB6BB8A685}" srcOrd="2" destOrd="0" presId="urn:microsoft.com/office/officeart/2005/8/layout/vList3"/>
    <dgm:cxn modelId="{790C0965-FC2A-43B1-9B6D-F25C05903BAB}" type="presParOf" srcId="{36B81C29-35F0-41B4-92B8-B8FB6BB8A685}" destId="{6DFADB54-0666-445F-A6EB-0D1891416B0C}" srcOrd="0" destOrd="0" presId="urn:microsoft.com/office/officeart/2005/8/layout/vList3"/>
    <dgm:cxn modelId="{443C0059-9A9C-473C-8DE2-5B291846DE4B}" type="presParOf" srcId="{36B81C29-35F0-41B4-92B8-B8FB6BB8A685}" destId="{0A43DB36-B8BB-4116-9544-E6939CB267BA}" srcOrd="1" destOrd="0" presId="urn:microsoft.com/office/officeart/2005/8/layout/vList3"/>
    <dgm:cxn modelId="{E42A9D71-ABA1-47A8-A57D-C948AD6DB706}" type="presParOf" srcId="{3AC0BC56-9FF2-4398-9541-F857E3CFBC8E}" destId="{CE0DF9FF-7DE9-41D0-A100-DD429681C656}" srcOrd="3" destOrd="0" presId="urn:microsoft.com/office/officeart/2005/8/layout/vList3"/>
    <dgm:cxn modelId="{BE81F490-DAD8-4772-9368-5627592E2172}" type="presParOf" srcId="{3AC0BC56-9FF2-4398-9541-F857E3CFBC8E}" destId="{2B31A50B-09E8-4E0B-A171-405E24D30BB9}" srcOrd="4" destOrd="0" presId="urn:microsoft.com/office/officeart/2005/8/layout/vList3"/>
    <dgm:cxn modelId="{6D6D78CD-4D5A-493F-92E7-AA7CDA0BA319}" type="presParOf" srcId="{2B31A50B-09E8-4E0B-A171-405E24D30BB9}" destId="{FC31DEEF-914D-4C42-91F4-4F99D64A3069}" srcOrd="0" destOrd="0" presId="urn:microsoft.com/office/officeart/2005/8/layout/vList3"/>
    <dgm:cxn modelId="{DFB75DED-5964-4810-B5CC-F3F822DF2088}" type="presParOf" srcId="{2B31A50B-09E8-4E0B-A171-405E24D30BB9}" destId="{F6ED6D64-5B15-4162-8642-5FA030BC9002}" srcOrd="1" destOrd="0" presId="urn:microsoft.com/office/officeart/2005/8/layout/vLis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E50F348C-6D4E-4550-A49C-7D5B270ACDFE}"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624C949A-09F4-4884-8377-D17919AACA40}">
      <dgm:prSet phldrT="[Text]" custT="1"/>
      <dgm:spPr>
        <a:solidFill>
          <a:srgbClr val="FF6600"/>
        </a:solidFill>
      </dgm:spPr>
      <dgm:t>
        <a:bodyPr/>
        <a:lstStyle/>
        <a:p>
          <a:r>
            <a:rPr lang="en-US" sz="1800" dirty="0" smtClean="0">
              <a:solidFill>
                <a:schemeClr val="accent1">
                  <a:lumMod val="75000"/>
                </a:schemeClr>
              </a:solidFill>
              <a:latin typeface="Perpetua" pitchFamily="18" charset="0"/>
            </a:rPr>
            <a:t>BioMarin at a Glance</a:t>
          </a:r>
          <a:endParaRPr lang="en-US" sz="1800" dirty="0">
            <a:solidFill>
              <a:schemeClr val="accent1">
                <a:lumMod val="75000"/>
              </a:schemeClr>
            </a:solidFill>
            <a:latin typeface="Perpetua" pitchFamily="18" charset="0"/>
          </a:endParaRPr>
        </a:p>
      </dgm:t>
    </dgm:pt>
    <dgm:pt modelId="{DA8D508F-C8B4-4847-9702-009571D61A8A}" type="parTrans" cxnId="{00231115-2D7E-48A3-BFA8-00096263F63C}">
      <dgm:prSet/>
      <dgm:spPr/>
      <dgm:t>
        <a:bodyPr/>
        <a:lstStyle/>
        <a:p>
          <a:endParaRPr lang="en-US"/>
        </a:p>
      </dgm:t>
    </dgm:pt>
    <dgm:pt modelId="{B2910A22-604D-41A2-B8D0-66817DC2F4D3}" type="sibTrans" cxnId="{00231115-2D7E-48A3-BFA8-00096263F63C}">
      <dgm:prSet/>
      <dgm:spPr/>
      <dgm:t>
        <a:bodyPr/>
        <a:lstStyle/>
        <a:p>
          <a:endParaRPr lang="en-US"/>
        </a:p>
      </dgm:t>
    </dgm:pt>
    <dgm:pt modelId="{7A083730-DBBD-46C9-95B9-250C3ECB1B47}">
      <dgm:prSet phldrT="[Text]" custT="1"/>
      <dgm:spPr>
        <a:solidFill>
          <a:srgbClr val="FF6600"/>
        </a:solidFill>
      </dgm:spPr>
      <dgm:t>
        <a:bodyPr/>
        <a:lstStyle/>
        <a:p>
          <a:r>
            <a:rPr lang="en-US" sz="1800" dirty="0" smtClean="0">
              <a:solidFill>
                <a:schemeClr val="accent1">
                  <a:lumMod val="75000"/>
                </a:schemeClr>
              </a:solidFill>
              <a:latin typeface="Perpetua" pitchFamily="18" charset="0"/>
            </a:rPr>
            <a:t>Focus &amp; Strategy</a:t>
          </a:r>
          <a:endParaRPr lang="en-US" sz="1800" dirty="0">
            <a:solidFill>
              <a:schemeClr val="accent1">
                <a:lumMod val="75000"/>
              </a:schemeClr>
            </a:solidFill>
            <a:latin typeface="Perpetua" pitchFamily="18" charset="0"/>
          </a:endParaRPr>
        </a:p>
      </dgm:t>
    </dgm:pt>
    <dgm:pt modelId="{17BAEF8F-E211-4344-BBF5-7F1B6F038E61}" type="parTrans" cxnId="{796F356A-8203-4C26-9DFF-7D442BEED9B6}">
      <dgm:prSet/>
      <dgm:spPr/>
      <dgm:t>
        <a:bodyPr/>
        <a:lstStyle/>
        <a:p>
          <a:endParaRPr lang="en-US"/>
        </a:p>
      </dgm:t>
    </dgm:pt>
    <dgm:pt modelId="{CFFCA547-FD0B-4302-91B5-17E1F97B29C7}" type="sibTrans" cxnId="{796F356A-8203-4C26-9DFF-7D442BEED9B6}">
      <dgm:prSet/>
      <dgm:spPr/>
      <dgm:t>
        <a:bodyPr/>
        <a:lstStyle/>
        <a:p>
          <a:endParaRPr lang="en-US"/>
        </a:p>
      </dgm:t>
    </dgm:pt>
    <dgm:pt modelId="{41608F26-F518-4C49-A6E9-9A896ACCF2F5}">
      <dgm:prSet phldrT="[Text]" custT="1"/>
      <dgm:spPr>
        <a:solidFill>
          <a:srgbClr val="FF6600"/>
        </a:solidFill>
      </dgm:spPr>
      <dgm:t>
        <a:bodyPr/>
        <a:lstStyle/>
        <a:p>
          <a:pPr algn="l"/>
          <a:r>
            <a:rPr lang="en-US" sz="1800" dirty="0" smtClean="0">
              <a:solidFill>
                <a:schemeClr val="accent1">
                  <a:lumMod val="75000"/>
                </a:schemeClr>
              </a:solidFill>
              <a:latin typeface="Perpetua" pitchFamily="18" charset="0"/>
            </a:rPr>
            <a:t>Catalogs ??</a:t>
          </a:r>
          <a:endParaRPr lang="en-US" sz="1800" dirty="0">
            <a:solidFill>
              <a:schemeClr val="accent1">
                <a:lumMod val="75000"/>
              </a:schemeClr>
            </a:solidFill>
            <a:latin typeface="Perpetua" pitchFamily="18" charset="0"/>
          </a:endParaRPr>
        </a:p>
      </dgm:t>
    </dgm:pt>
    <dgm:pt modelId="{E08A1B49-1B9A-45ED-B8C5-B04F95CE253A}" type="parTrans" cxnId="{744A87AB-1751-4110-91F5-F593C89D73B3}">
      <dgm:prSet/>
      <dgm:spPr/>
      <dgm:t>
        <a:bodyPr/>
        <a:lstStyle/>
        <a:p>
          <a:endParaRPr lang="en-US"/>
        </a:p>
      </dgm:t>
    </dgm:pt>
    <dgm:pt modelId="{6C11D2A3-BA60-4016-B8E1-D1A62E43BFA8}" type="sibTrans" cxnId="{744A87AB-1751-4110-91F5-F593C89D73B3}">
      <dgm:prSet/>
      <dgm:spPr/>
      <dgm:t>
        <a:bodyPr/>
        <a:lstStyle/>
        <a:p>
          <a:endParaRPr lang="en-US"/>
        </a:p>
      </dgm:t>
    </dgm:pt>
    <dgm:pt modelId="{939E22A0-4F02-41A0-A454-929758B69287}">
      <dgm:prSet custT="1"/>
      <dgm:spPr>
        <a:solidFill>
          <a:srgbClr val="FF6600"/>
        </a:solidFill>
      </dgm:spPr>
      <dgm:t>
        <a:bodyPr/>
        <a:lstStyle/>
        <a:p>
          <a:r>
            <a:rPr lang="en-US" sz="1800" dirty="0" smtClean="0">
              <a:solidFill>
                <a:schemeClr val="accent1">
                  <a:lumMod val="75000"/>
                </a:schemeClr>
              </a:solidFill>
              <a:latin typeface="Perpetua" pitchFamily="18" charset="0"/>
            </a:rPr>
            <a:t>Solutions</a:t>
          </a:r>
        </a:p>
      </dgm:t>
    </dgm:pt>
    <dgm:pt modelId="{54A9CB90-25A2-431E-A025-190A0C3F3DBB}" type="parTrans" cxnId="{18A91EEB-2E61-4B8E-9638-27F4A94C77B7}">
      <dgm:prSet/>
      <dgm:spPr/>
      <dgm:t>
        <a:bodyPr/>
        <a:lstStyle/>
        <a:p>
          <a:endParaRPr lang="en-US"/>
        </a:p>
      </dgm:t>
    </dgm:pt>
    <dgm:pt modelId="{D5BC34B9-DFAE-44D2-8A01-46904AF95A9C}" type="sibTrans" cxnId="{18A91EEB-2E61-4B8E-9638-27F4A94C77B7}">
      <dgm:prSet/>
      <dgm:spPr/>
      <dgm:t>
        <a:bodyPr/>
        <a:lstStyle/>
        <a:p>
          <a:endParaRPr lang="en-US"/>
        </a:p>
      </dgm:t>
    </dgm:pt>
    <dgm:pt modelId="{7A7AF042-5822-4D36-896C-EF622696AF50}">
      <dgm:prSet custT="1"/>
      <dgm:spPr>
        <a:solidFill>
          <a:srgbClr val="FF6600"/>
        </a:solidFill>
      </dgm:spPr>
      <dgm:t>
        <a:bodyPr/>
        <a:lstStyle/>
        <a:p>
          <a:r>
            <a:rPr lang="en-US" sz="1800" dirty="0" smtClean="0">
              <a:solidFill>
                <a:schemeClr val="accent1">
                  <a:lumMod val="75000"/>
                </a:schemeClr>
              </a:solidFill>
              <a:latin typeface="Perpetua" pitchFamily="18" charset="0"/>
            </a:rPr>
            <a:t>Requisition Template</a:t>
          </a:r>
        </a:p>
      </dgm:t>
    </dgm:pt>
    <dgm:pt modelId="{6D3DA794-B868-4A0E-8AEF-AB845BBBA5DC}" type="parTrans" cxnId="{997654D2-5EAA-4A3C-AFE2-DE5D97056CCE}">
      <dgm:prSet/>
      <dgm:spPr/>
      <dgm:t>
        <a:bodyPr/>
        <a:lstStyle/>
        <a:p>
          <a:endParaRPr lang="en-US"/>
        </a:p>
      </dgm:t>
    </dgm:pt>
    <dgm:pt modelId="{7CEE1776-E14F-49B9-B2CE-7576FDB9BD8D}" type="sibTrans" cxnId="{997654D2-5EAA-4A3C-AFE2-DE5D97056CCE}">
      <dgm:prSet/>
      <dgm:spPr/>
      <dgm:t>
        <a:bodyPr/>
        <a:lstStyle/>
        <a:p>
          <a:endParaRPr lang="en-US"/>
        </a:p>
      </dgm:t>
    </dgm:pt>
    <dgm:pt modelId="{FED6A011-2490-4843-9F60-944A4C663416}">
      <dgm:prSet custT="1"/>
      <dgm:spPr>
        <a:solidFill>
          <a:srgbClr val="FF6600"/>
        </a:solidFill>
      </dgm:spPr>
      <dgm:t>
        <a:bodyPr/>
        <a:lstStyle/>
        <a:p>
          <a:r>
            <a:rPr lang="en-US" sz="1800" dirty="0" smtClean="0">
              <a:solidFill>
                <a:schemeClr val="accent1">
                  <a:lumMod val="75000"/>
                </a:schemeClr>
              </a:solidFill>
              <a:latin typeface="Perpetua" pitchFamily="18" charset="0"/>
            </a:rPr>
            <a:t>External Marketplace</a:t>
          </a:r>
        </a:p>
      </dgm:t>
    </dgm:pt>
    <dgm:pt modelId="{F8E8030F-5978-40F1-9D14-7295877EBA1B}" type="parTrans" cxnId="{D6E6E6B0-755C-42EC-A794-FCFF995C5591}">
      <dgm:prSet/>
      <dgm:spPr/>
      <dgm:t>
        <a:bodyPr/>
        <a:lstStyle/>
        <a:p>
          <a:endParaRPr lang="en-US"/>
        </a:p>
      </dgm:t>
    </dgm:pt>
    <dgm:pt modelId="{D1EA47EC-DD60-40F8-A18E-5763B111B711}" type="sibTrans" cxnId="{D6E6E6B0-755C-42EC-A794-FCFF995C5591}">
      <dgm:prSet/>
      <dgm:spPr/>
      <dgm:t>
        <a:bodyPr/>
        <a:lstStyle/>
        <a:p>
          <a:endParaRPr lang="en-US"/>
        </a:p>
      </dgm:t>
    </dgm:pt>
    <dgm:pt modelId="{23E2FD33-B011-474A-A3E9-38907CB3CA2A}">
      <dgm:prSet custT="1"/>
      <dgm:spPr>
        <a:solidFill>
          <a:srgbClr val="FF6600"/>
        </a:solidFill>
      </dgm:spPr>
      <dgm:t>
        <a:bodyPr/>
        <a:lstStyle/>
        <a:p>
          <a:r>
            <a:rPr lang="en-US" sz="1800" dirty="0" smtClean="0">
              <a:solidFill>
                <a:schemeClr val="accent1">
                  <a:lumMod val="75000"/>
                </a:schemeClr>
              </a:solidFill>
              <a:latin typeface="Perpetua" pitchFamily="18" charset="0"/>
            </a:rPr>
            <a:t>Q&amp;A</a:t>
          </a:r>
        </a:p>
      </dgm:t>
    </dgm:pt>
    <dgm:pt modelId="{66D06E02-97F3-4C12-9E9B-E8EFE11616D9}" type="parTrans" cxnId="{F0FABD8D-46F6-49A5-8F89-CA8817633464}">
      <dgm:prSet/>
      <dgm:spPr/>
      <dgm:t>
        <a:bodyPr/>
        <a:lstStyle/>
        <a:p>
          <a:endParaRPr lang="en-US"/>
        </a:p>
      </dgm:t>
    </dgm:pt>
    <dgm:pt modelId="{46015722-DDB6-4285-8153-25B3E0BFB4C8}" type="sibTrans" cxnId="{F0FABD8D-46F6-49A5-8F89-CA8817633464}">
      <dgm:prSet/>
      <dgm:spPr/>
      <dgm:t>
        <a:bodyPr/>
        <a:lstStyle/>
        <a:p>
          <a:endParaRPr lang="en-US"/>
        </a:p>
      </dgm:t>
    </dgm:pt>
    <dgm:pt modelId="{6B33BBAA-C166-4F6A-90A3-A2DE1DE91C2F}">
      <dgm:prSet custT="1"/>
      <dgm:spPr>
        <a:solidFill>
          <a:srgbClr val="FF6600"/>
        </a:solidFill>
      </dgm:spPr>
      <dgm:t>
        <a:bodyPr/>
        <a:lstStyle/>
        <a:p>
          <a:r>
            <a:rPr lang="en-US" sz="1800" dirty="0" smtClean="0">
              <a:solidFill>
                <a:schemeClr val="accent1">
                  <a:lumMod val="75000"/>
                </a:schemeClr>
              </a:solidFill>
              <a:latin typeface="Perpetua" pitchFamily="18" charset="0"/>
            </a:rPr>
            <a:t>Catalog Sources</a:t>
          </a:r>
        </a:p>
      </dgm:t>
    </dgm:pt>
    <dgm:pt modelId="{FEB32589-385A-4134-BE96-4809D5FD0CAF}" type="parTrans" cxnId="{902644A3-D669-46A9-9787-9F02E2CC7E6F}">
      <dgm:prSet/>
      <dgm:spPr/>
      <dgm:t>
        <a:bodyPr/>
        <a:lstStyle/>
        <a:p>
          <a:endParaRPr lang="en-US"/>
        </a:p>
      </dgm:t>
    </dgm:pt>
    <dgm:pt modelId="{BE5AEC90-8BD7-4ED9-B03D-B65E6C8CEC2F}" type="sibTrans" cxnId="{902644A3-D669-46A9-9787-9F02E2CC7E6F}">
      <dgm:prSet/>
      <dgm:spPr/>
      <dgm:t>
        <a:bodyPr/>
        <a:lstStyle/>
        <a:p>
          <a:endParaRPr lang="en-US"/>
        </a:p>
      </dgm:t>
    </dgm:pt>
    <dgm:pt modelId="{234D3050-BE68-46B6-9E12-66C827048313}">
      <dgm:prSet custT="1"/>
      <dgm:spPr>
        <a:solidFill>
          <a:srgbClr val="FF6600"/>
        </a:solidFill>
      </dgm:spPr>
      <dgm:t>
        <a:bodyPr/>
        <a:lstStyle/>
        <a:p>
          <a:r>
            <a:rPr lang="en-US" sz="1800" dirty="0" smtClean="0">
              <a:solidFill>
                <a:schemeClr val="accent1">
                  <a:lumMod val="75000"/>
                </a:schemeClr>
              </a:solidFill>
              <a:latin typeface="Perpetua" pitchFamily="18" charset="0"/>
            </a:rPr>
            <a:t>Local Store</a:t>
          </a:r>
        </a:p>
      </dgm:t>
    </dgm:pt>
    <dgm:pt modelId="{B447E1E7-86E6-4EC8-83DD-54E8984DF2A9}" type="parTrans" cxnId="{E2FCC2C3-5E13-49B5-A39A-4DF4DE5B7C2C}">
      <dgm:prSet/>
      <dgm:spPr/>
      <dgm:t>
        <a:bodyPr/>
        <a:lstStyle/>
        <a:p>
          <a:endParaRPr lang="en-US"/>
        </a:p>
      </dgm:t>
    </dgm:pt>
    <dgm:pt modelId="{F71802DC-4B25-47A3-A771-E53AF5AE0C19}" type="sibTrans" cxnId="{E2FCC2C3-5E13-49B5-A39A-4DF4DE5B7C2C}">
      <dgm:prSet/>
      <dgm:spPr/>
      <dgm:t>
        <a:bodyPr/>
        <a:lstStyle/>
        <a:p>
          <a:endParaRPr lang="en-US"/>
        </a:p>
      </dgm:t>
    </dgm:pt>
    <dgm:pt modelId="{44BD653A-3A26-4284-BA67-A0FD901FDAB1}">
      <dgm:prSet custT="1"/>
      <dgm:spPr>
        <a:solidFill>
          <a:srgbClr val="FF6600"/>
        </a:solidFill>
      </dgm:spPr>
      <dgm:t>
        <a:bodyPr/>
        <a:lstStyle/>
        <a:p>
          <a:r>
            <a:rPr lang="en-US" sz="1800" dirty="0" smtClean="0">
              <a:solidFill>
                <a:schemeClr val="accent1">
                  <a:lumMod val="75000"/>
                </a:schemeClr>
              </a:solidFill>
              <a:latin typeface="Perpetua" pitchFamily="18" charset="0"/>
            </a:rPr>
            <a:t>Catalog Authoring</a:t>
          </a:r>
        </a:p>
      </dgm:t>
    </dgm:pt>
    <dgm:pt modelId="{D23753DB-54FD-4CF9-853C-6C230CAD9AE1}" type="parTrans" cxnId="{B60630B6-E74A-4FE5-86AD-10200E1125D2}">
      <dgm:prSet/>
      <dgm:spPr/>
    </dgm:pt>
    <dgm:pt modelId="{87948033-E6D6-4276-85CC-B910A9E6BF70}" type="sibTrans" cxnId="{B60630B6-E74A-4FE5-86AD-10200E1125D2}">
      <dgm:prSet/>
      <dgm:spPr/>
    </dgm:pt>
    <dgm:pt modelId="{1B93740A-616C-45EF-8037-12554ADD2F14}" type="pres">
      <dgm:prSet presAssocID="{E50F348C-6D4E-4550-A49C-7D5B270ACDFE}" presName="linear" presStyleCnt="0">
        <dgm:presLayoutVars>
          <dgm:dir/>
          <dgm:animLvl val="lvl"/>
          <dgm:resizeHandles val="exact"/>
        </dgm:presLayoutVars>
      </dgm:prSet>
      <dgm:spPr/>
      <dgm:t>
        <a:bodyPr/>
        <a:lstStyle/>
        <a:p>
          <a:endParaRPr lang="en-US"/>
        </a:p>
      </dgm:t>
    </dgm:pt>
    <dgm:pt modelId="{1A9DA53A-6640-4415-BDFE-7A4AB7EFE429}" type="pres">
      <dgm:prSet presAssocID="{624C949A-09F4-4884-8377-D17919AACA40}" presName="parentLin" presStyleCnt="0"/>
      <dgm:spPr/>
    </dgm:pt>
    <dgm:pt modelId="{C870B380-2FB1-4D73-BA1A-A99FDD6ED49F}" type="pres">
      <dgm:prSet presAssocID="{624C949A-09F4-4884-8377-D17919AACA40}" presName="parentLeftMargin" presStyleLbl="node1" presStyleIdx="0" presStyleCnt="10"/>
      <dgm:spPr/>
      <dgm:t>
        <a:bodyPr/>
        <a:lstStyle/>
        <a:p>
          <a:endParaRPr lang="en-US"/>
        </a:p>
      </dgm:t>
    </dgm:pt>
    <dgm:pt modelId="{F6FF91E8-966D-4F3B-984D-92CDB9AA3DFD}" type="pres">
      <dgm:prSet presAssocID="{624C949A-09F4-4884-8377-D17919AACA40}" presName="parentText" presStyleLbl="node1" presStyleIdx="0" presStyleCnt="10">
        <dgm:presLayoutVars>
          <dgm:chMax val="0"/>
          <dgm:bulletEnabled val="1"/>
        </dgm:presLayoutVars>
      </dgm:prSet>
      <dgm:spPr/>
      <dgm:t>
        <a:bodyPr/>
        <a:lstStyle/>
        <a:p>
          <a:endParaRPr lang="en-US"/>
        </a:p>
      </dgm:t>
    </dgm:pt>
    <dgm:pt modelId="{9B4FB36B-9934-405F-9E9C-68B925EDE5BD}" type="pres">
      <dgm:prSet presAssocID="{624C949A-09F4-4884-8377-D17919AACA40}" presName="negativeSpace" presStyleCnt="0"/>
      <dgm:spPr/>
    </dgm:pt>
    <dgm:pt modelId="{34B5552D-E4AE-4A11-A38B-A12ED7046CFD}" type="pres">
      <dgm:prSet presAssocID="{624C949A-09F4-4884-8377-D17919AACA40}" presName="childText" presStyleLbl="conFgAcc1" presStyleIdx="0" presStyleCnt="10">
        <dgm:presLayoutVars>
          <dgm:bulletEnabled val="1"/>
        </dgm:presLayoutVars>
      </dgm:prSet>
      <dgm:spPr/>
    </dgm:pt>
    <dgm:pt modelId="{38138E4E-FE61-4DBE-A30D-1164C4E3A250}" type="pres">
      <dgm:prSet presAssocID="{B2910A22-604D-41A2-B8D0-66817DC2F4D3}" presName="spaceBetweenRectangles" presStyleCnt="0"/>
      <dgm:spPr/>
    </dgm:pt>
    <dgm:pt modelId="{ADCB1F80-DB0B-403B-AFB2-9DE04EA860F5}" type="pres">
      <dgm:prSet presAssocID="{7A083730-DBBD-46C9-95B9-250C3ECB1B47}" presName="parentLin" presStyleCnt="0"/>
      <dgm:spPr/>
    </dgm:pt>
    <dgm:pt modelId="{C1151888-1855-4339-A18A-F4F98A053DBA}" type="pres">
      <dgm:prSet presAssocID="{7A083730-DBBD-46C9-95B9-250C3ECB1B47}" presName="parentLeftMargin" presStyleLbl="node1" presStyleIdx="0" presStyleCnt="10"/>
      <dgm:spPr/>
      <dgm:t>
        <a:bodyPr/>
        <a:lstStyle/>
        <a:p>
          <a:endParaRPr lang="en-US"/>
        </a:p>
      </dgm:t>
    </dgm:pt>
    <dgm:pt modelId="{D7815AC3-50EA-40B6-80FB-C2F2D9C9D9BA}" type="pres">
      <dgm:prSet presAssocID="{7A083730-DBBD-46C9-95B9-250C3ECB1B47}" presName="parentText" presStyleLbl="node1" presStyleIdx="1" presStyleCnt="10">
        <dgm:presLayoutVars>
          <dgm:chMax val="0"/>
          <dgm:bulletEnabled val="1"/>
        </dgm:presLayoutVars>
      </dgm:prSet>
      <dgm:spPr/>
      <dgm:t>
        <a:bodyPr/>
        <a:lstStyle/>
        <a:p>
          <a:endParaRPr lang="en-US"/>
        </a:p>
      </dgm:t>
    </dgm:pt>
    <dgm:pt modelId="{A8F477C6-4325-495C-AD96-D111254CC28F}" type="pres">
      <dgm:prSet presAssocID="{7A083730-DBBD-46C9-95B9-250C3ECB1B47}" presName="negativeSpace" presStyleCnt="0"/>
      <dgm:spPr/>
    </dgm:pt>
    <dgm:pt modelId="{155F5B29-E2EF-4761-822D-E4D898729DB8}" type="pres">
      <dgm:prSet presAssocID="{7A083730-DBBD-46C9-95B9-250C3ECB1B47}" presName="childText" presStyleLbl="conFgAcc1" presStyleIdx="1" presStyleCnt="10">
        <dgm:presLayoutVars>
          <dgm:bulletEnabled val="1"/>
        </dgm:presLayoutVars>
      </dgm:prSet>
      <dgm:spPr/>
    </dgm:pt>
    <dgm:pt modelId="{8CC72C92-2D5F-4127-9792-3667DD57091B}" type="pres">
      <dgm:prSet presAssocID="{CFFCA547-FD0B-4302-91B5-17E1F97B29C7}" presName="spaceBetweenRectangles" presStyleCnt="0"/>
      <dgm:spPr/>
    </dgm:pt>
    <dgm:pt modelId="{E40FDE56-165C-4AB1-989E-03D23DA8E9D5}" type="pres">
      <dgm:prSet presAssocID="{41608F26-F518-4C49-A6E9-9A896ACCF2F5}" presName="parentLin" presStyleCnt="0"/>
      <dgm:spPr/>
    </dgm:pt>
    <dgm:pt modelId="{5E588A1F-0518-42B8-9312-D8E6B986BBE5}" type="pres">
      <dgm:prSet presAssocID="{41608F26-F518-4C49-A6E9-9A896ACCF2F5}" presName="parentLeftMargin" presStyleLbl="node1" presStyleIdx="1" presStyleCnt="10"/>
      <dgm:spPr/>
      <dgm:t>
        <a:bodyPr/>
        <a:lstStyle/>
        <a:p>
          <a:endParaRPr lang="en-US"/>
        </a:p>
      </dgm:t>
    </dgm:pt>
    <dgm:pt modelId="{4A193531-320F-47C7-BF49-9C9EA1D92FED}" type="pres">
      <dgm:prSet presAssocID="{41608F26-F518-4C49-A6E9-9A896ACCF2F5}" presName="parentText" presStyleLbl="node1" presStyleIdx="2" presStyleCnt="10">
        <dgm:presLayoutVars>
          <dgm:chMax val="0"/>
          <dgm:bulletEnabled val="1"/>
        </dgm:presLayoutVars>
      </dgm:prSet>
      <dgm:spPr/>
      <dgm:t>
        <a:bodyPr/>
        <a:lstStyle/>
        <a:p>
          <a:endParaRPr lang="en-US"/>
        </a:p>
      </dgm:t>
    </dgm:pt>
    <dgm:pt modelId="{63664878-F983-48C0-9FF3-828781C9807D}" type="pres">
      <dgm:prSet presAssocID="{41608F26-F518-4C49-A6E9-9A896ACCF2F5}" presName="negativeSpace" presStyleCnt="0"/>
      <dgm:spPr/>
    </dgm:pt>
    <dgm:pt modelId="{33D80513-CEC1-4C0E-B4E6-70A3879828D4}" type="pres">
      <dgm:prSet presAssocID="{41608F26-F518-4C49-A6E9-9A896ACCF2F5}" presName="childText" presStyleLbl="conFgAcc1" presStyleIdx="2" presStyleCnt="10">
        <dgm:presLayoutVars>
          <dgm:bulletEnabled val="1"/>
        </dgm:presLayoutVars>
      </dgm:prSet>
      <dgm:spPr/>
    </dgm:pt>
    <dgm:pt modelId="{5B6414D7-7970-467C-AA9B-75CA3E510A58}" type="pres">
      <dgm:prSet presAssocID="{6C11D2A3-BA60-4016-B8E1-D1A62E43BFA8}" presName="spaceBetweenRectangles" presStyleCnt="0"/>
      <dgm:spPr/>
    </dgm:pt>
    <dgm:pt modelId="{9045C3A0-2752-436B-974C-C8537F0BF721}" type="pres">
      <dgm:prSet presAssocID="{939E22A0-4F02-41A0-A454-929758B69287}" presName="parentLin" presStyleCnt="0"/>
      <dgm:spPr/>
    </dgm:pt>
    <dgm:pt modelId="{09545205-091F-48CC-8276-C4C918E55285}" type="pres">
      <dgm:prSet presAssocID="{939E22A0-4F02-41A0-A454-929758B69287}" presName="parentLeftMargin" presStyleLbl="node1" presStyleIdx="2" presStyleCnt="10"/>
      <dgm:spPr/>
      <dgm:t>
        <a:bodyPr/>
        <a:lstStyle/>
        <a:p>
          <a:endParaRPr lang="en-US"/>
        </a:p>
      </dgm:t>
    </dgm:pt>
    <dgm:pt modelId="{B248B52A-9867-4F3E-A320-AAE831136E4A}" type="pres">
      <dgm:prSet presAssocID="{939E22A0-4F02-41A0-A454-929758B69287}" presName="parentText" presStyleLbl="node1" presStyleIdx="3" presStyleCnt="10">
        <dgm:presLayoutVars>
          <dgm:chMax val="0"/>
          <dgm:bulletEnabled val="1"/>
        </dgm:presLayoutVars>
      </dgm:prSet>
      <dgm:spPr/>
      <dgm:t>
        <a:bodyPr/>
        <a:lstStyle/>
        <a:p>
          <a:endParaRPr lang="en-US"/>
        </a:p>
      </dgm:t>
    </dgm:pt>
    <dgm:pt modelId="{208FE957-BD37-4BA0-BAB5-891C9413CCF6}" type="pres">
      <dgm:prSet presAssocID="{939E22A0-4F02-41A0-A454-929758B69287}" presName="negativeSpace" presStyleCnt="0"/>
      <dgm:spPr/>
    </dgm:pt>
    <dgm:pt modelId="{9891B709-16C0-40FF-9274-D580E1F129B2}" type="pres">
      <dgm:prSet presAssocID="{939E22A0-4F02-41A0-A454-929758B69287}" presName="childText" presStyleLbl="conFgAcc1" presStyleIdx="3" presStyleCnt="10">
        <dgm:presLayoutVars>
          <dgm:bulletEnabled val="1"/>
        </dgm:presLayoutVars>
      </dgm:prSet>
      <dgm:spPr/>
    </dgm:pt>
    <dgm:pt modelId="{21E970E4-371A-42FA-9C30-3E2600CF3E1A}" type="pres">
      <dgm:prSet presAssocID="{D5BC34B9-DFAE-44D2-8A01-46904AF95A9C}" presName="spaceBetweenRectangles" presStyleCnt="0"/>
      <dgm:spPr/>
    </dgm:pt>
    <dgm:pt modelId="{1EA2100B-3A84-4727-9CA4-983FC57A4225}" type="pres">
      <dgm:prSet presAssocID="{6B33BBAA-C166-4F6A-90A3-A2DE1DE91C2F}" presName="parentLin" presStyleCnt="0"/>
      <dgm:spPr/>
    </dgm:pt>
    <dgm:pt modelId="{A2853E4C-66BF-432F-9823-E742E8DD39B9}" type="pres">
      <dgm:prSet presAssocID="{6B33BBAA-C166-4F6A-90A3-A2DE1DE91C2F}" presName="parentLeftMargin" presStyleLbl="node1" presStyleIdx="3" presStyleCnt="10"/>
      <dgm:spPr/>
      <dgm:t>
        <a:bodyPr/>
        <a:lstStyle/>
        <a:p>
          <a:endParaRPr lang="en-US"/>
        </a:p>
      </dgm:t>
    </dgm:pt>
    <dgm:pt modelId="{627706F7-1DF6-4537-B1EF-1E5D1A5C4D7F}" type="pres">
      <dgm:prSet presAssocID="{6B33BBAA-C166-4F6A-90A3-A2DE1DE91C2F}" presName="parentText" presStyleLbl="node1" presStyleIdx="4" presStyleCnt="10">
        <dgm:presLayoutVars>
          <dgm:chMax val="0"/>
          <dgm:bulletEnabled val="1"/>
        </dgm:presLayoutVars>
      </dgm:prSet>
      <dgm:spPr/>
      <dgm:t>
        <a:bodyPr/>
        <a:lstStyle/>
        <a:p>
          <a:endParaRPr lang="en-US"/>
        </a:p>
      </dgm:t>
    </dgm:pt>
    <dgm:pt modelId="{8A35E8F1-7C4D-4DD7-9F8A-E97B2C5F9D68}" type="pres">
      <dgm:prSet presAssocID="{6B33BBAA-C166-4F6A-90A3-A2DE1DE91C2F}" presName="negativeSpace" presStyleCnt="0"/>
      <dgm:spPr/>
    </dgm:pt>
    <dgm:pt modelId="{F7D98D13-F542-4423-86C1-B87AF03753AA}" type="pres">
      <dgm:prSet presAssocID="{6B33BBAA-C166-4F6A-90A3-A2DE1DE91C2F}" presName="childText" presStyleLbl="conFgAcc1" presStyleIdx="4" presStyleCnt="10">
        <dgm:presLayoutVars>
          <dgm:bulletEnabled val="1"/>
        </dgm:presLayoutVars>
      </dgm:prSet>
      <dgm:spPr/>
    </dgm:pt>
    <dgm:pt modelId="{E614874C-9013-49D8-942D-EF2112385A50}" type="pres">
      <dgm:prSet presAssocID="{BE5AEC90-8BD7-4ED9-B03D-B65E6C8CEC2F}" presName="spaceBetweenRectangles" presStyleCnt="0"/>
      <dgm:spPr/>
    </dgm:pt>
    <dgm:pt modelId="{EF430DEE-0209-4AC9-A634-7A5C89D54649}" type="pres">
      <dgm:prSet presAssocID="{234D3050-BE68-46B6-9E12-66C827048313}" presName="parentLin" presStyleCnt="0"/>
      <dgm:spPr/>
    </dgm:pt>
    <dgm:pt modelId="{F827436F-F571-4958-9C69-192170947201}" type="pres">
      <dgm:prSet presAssocID="{234D3050-BE68-46B6-9E12-66C827048313}" presName="parentLeftMargin" presStyleLbl="node1" presStyleIdx="4" presStyleCnt="10"/>
      <dgm:spPr/>
      <dgm:t>
        <a:bodyPr/>
        <a:lstStyle/>
        <a:p>
          <a:endParaRPr lang="en-US"/>
        </a:p>
      </dgm:t>
    </dgm:pt>
    <dgm:pt modelId="{40CFB070-0A76-4369-B05C-525B7EE3A519}" type="pres">
      <dgm:prSet presAssocID="{234D3050-BE68-46B6-9E12-66C827048313}" presName="parentText" presStyleLbl="node1" presStyleIdx="5" presStyleCnt="10">
        <dgm:presLayoutVars>
          <dgm:chMax val="0"/>
          <dgm:bulletEnabled val="1"/>
        </dgm:presLayoutVars>
      </dgm:prSet>
      <dgm:spPr/>
      <dgm:t>
        <a:bodyPr/>
        <a:lstStyle/>
        <a:p>
          <a:endParaRPr lang="en-US"/>
        </a:p>
      </dgm:t>
    </dgm:pt>
    <dgm:pt modelId="{1391B897-04B6-4E03-B55E-C4D5BB2A1D97}" type="pres">
      <dgm:prSet presAssocID="{234D3050-BE68-46B6-9E12-66C827048313}" presName="negativeSpace" presStyleCnt="0"/>
      <dgm:spPr/>
    </dgm:pt>
    <dgm:pt modelId="{66D45E8C-050D-44A9-BB2D-F8282E944A01}" type="pres">
      <dgm:prSet presAssocID="{234D3050-BE68-46B6-9E12-66C827048313}" presName="childText" presStyleLbl="conFgAcc1" presStyleIdx="5" presStyleCnt="10">
        <dgm:presLayoutVars>
          <dgm:bulletEnabled val="1"/>
        </dgm:presLayoutVars>
      </dgm:prSet>
      <dgm:spPr/>
    </dgm:pt>
    <dgm:pt modelId="{CE896A19-3A61-4223-8FD7-7637A9C7592C}" type="pres">
      <dgm:prSet presAssocID="{F71802DC-4B25-47A3-A771-E53AF5AE0C19}" presName="spaceBetweenRectangles" presStyleCnt="0"/>
      <dgm:spPr/>
    </dgm:pt>
    <dgm:pt modelId="{F5BFBF00-0467-43C6-A69D-40D20BF4413F}" type="pres">
      <dgm:prSet presAssocID="{7A7AF042-5822-4D36-896C-EF622696AF50}" presName="parentLin" presStyleCnt="0"/>
      <dgm:spPr/>
    </dgm:pt>
    <dgm:pt modelId="{797711C8-F3CE-455B-93C3-A3DCEC01C564}" type="pres">
      <dgm:prSet presAssocID="{7A7AF042-5822-4D36-896C-EF622696AF50}" presName="parentLeftMargin" presStyleLbl="node1" presStyleIdx="5" presStyleCnt="10"/>
      <dgm:spPr/>
      <dgm:t>
        <a:bodyPr/>
        <a:lstStyle/>
        <a:p>
          <a:endParaRPr lang="en-US"/>
        </a:p>
      </dgm:t>
    </dgm:pt>
    <dgm:pt modelId="{A42CDE11-53DD-44F9-ACEB-0BB452A9B3F1}" type="pres">
      <dgm:prSet presAssocID="{7A7AF042-5822-4D36-896C-EF622696AF50}" presName="parentText" presStyleLbl="node1" presStyleIdx="6" presStyleCnt="10">
        <dgm:presLayoutVars>
          <dgm:chMax val="0"/>
          <dgm:bulletEnabled val="1"/>
        </dgm:presLayoutVars>
      </dgm:prSet>
      <dgm:spPr/>
      <dgm:t>
        <a:bodyPr/>
        <a:lstStyle/>
        <a:p>
          <a:endParaRPr lang="en-US"/>
        </a:p>
      </dgm:t>
    </dgm:pt>
    <dgm:pt modelId="{FB3E7A1B-8811-4D22-97AB-0D0349426B64}" type="pres">
      <dgm:prSet presAssocID="{7A7AF042-5822-4D36-896C-EF622696AF50}" presName="negativeSpace" presStyleCnt="0"/>
      <dgm:spPr/>
    </dgm:pt>
    <dgm:pt modelId="{2F92D003-25B0-441E-9B47-86A3E9BBA1C5}" type="pres">
      <dgm:prSet presAssocID="{7A7AF042-5822-4D36-896C-EF622696AF50}" presName="childText" presStyleLbl="conFgAcc1" presStyleIdx="6" presStyleCnt="10">
        <dgm:presLayoutVars>
          <dgm:bulletEnabled val="1"/>
        </dgm:presLayoutVars>
      </dgm:prSet>
      <dgm:spPr/>
    </dgm:pt>
    <dgm:pt modelId="{F74C1AD6-A6BF-4587-86F0-DB5F84968F5B}" type="pres">
      <dgm:prSet presAssocID="{7CEE1776-E14F-49B9-B2CE-7576FDB9BD8D}" presName="spaceBetweenRectangles" presStyleCnt="0"/>
      <dgm:spPr/>
    </dgm:pt>
    <dgm:pt modelId="{0084FD0C-3A92-439C-8901-EC99EE6BADFB}" type="pres">
      <dgm:prSet presAssocID="{FED6A011-2490-4843-9F60-944A4C663416}" presName="parentLin" presStyleCnt="0"/>
      <dgm:spPr/>
    </dgm:pt>
    <dgm:pt modelId="{EE8AF3D8-7893-421E-8490-C1470AFE201B}" type="pres">
      <dgm:prSet presAssocID="{FED6A011-2490-4843-9F60-944A4C663416}" presName="parentLeftMargin" presStyleLbl="node1" presStyleIdx="6" presStyleCnt="10"/>
      <dgm:spPr/>
      <dgm:t>
        <a:bodyPr/>
        <a:lstStyle/>
        <a:p>
          <a:endParaRPr lang="en-US"/>
        </a:p>
      </dgm:t>
    </dgm:pt>
    <dgm:pt modelId="{BF8F5CDD-F640-47D6-A981-304A5FC237F3}" type="pres">
      <dgm:prSet presAssocID="{FED6A011-2490-4843-9F60-944A4C663416}" presName="parentText" presStyleLbl="node1" presStyleIdx="7" presStyleCnt="10">
        <dgm:presLayoutVars>
          <dgm:chMax val="0"/>
          <dgm:bulletEnabled val="1"/>
        </dgm:presLayoutVars>
      </dgm:prSet>
      <dgm:spPr/>
      <dgm:t>
        <a:bodyPr/>
        <a:lstStyle/>
        <a:p>
          <a:endParaRPr lang="en-US"/>
        </a:p>
      </dgm:t>
    </dgm:pt>
    <dgm:pt modelId="{4916BAC1-FFD8-4D80-BB9B-9111DF0422BB}" type="pres">
      <dgm:prSet presAssocID="{FED6A011-2490-4843-9F60-944A4C663416}" presName="negativeSpace" presStyleCnt="0"/>
      <dgm:spPr/>
    </dgm:pt>
    <dgm:pt modelId="{B34EC02A-20B5-4BA5-9AA0-B3A2241B25A8}" type="pres">
      <dgm:prSet presAssocID="{FED6A011-2490-4843-9F60-944A4C663416}" presName="childText" presStyleLbl="conFgAcc1" presStyleIdx="7" presStyleCnt="10">
        <dgm:presLayoutVars>
          <dgm:bulletEnabled val="1"/>
        </dgm:presLayoutVars>
      </dgm:prSet>
      <dgm:spPr/>
    </dgm:pt>
    <dgm:pt modelId="{3707B13E-9F84-43A5-BF1B-01D2B2988C1F}" type="pres">
      <dgm:prSet presAssocID="{D1EA47EC-DD60-40F8-A18E-5763B111B711}" presName="spaceBetweenRectangles" presStyleCnt="0"/>
      <dgm:spPr/>
    </dgm:pt>
    <dgm:pt modelId="{172D30ED-7488-44F0-82A5-F5845B556982}" type="pres">
      <dgm:prSet presAssocID="{44BD653A-3A26-4284-BA67-A0FD901FDAB1}" presName="parentLin" presStyleCnt="0"/>
      <dgm:spPr/>
    </dgm:pt>
    <dgm:pt modelId="{B1D18F01-549A-493C-AC67-31AEFB3A167A}" type="pres">
      <dgm:prSet presAssocID="{44BD653A-3A26-4284-BA67-A0FD901FDAB1}" presName="parentLeftMargin" presStyleLbl="node1" presStyleIdx="7" presStyleCnt="10"/>
      <dgm:spPr/>
      <dgm:t>
        <a:bodyPr/>
        <a:lstStyle/>
        <a:p>
          <a:endParaRPr lang="en-US"/>
        </a:p>
      </dgm:t>
    </dgm:pt>
    <dgm:pt modelId="{173660AF-CF7E-4861-8C5D-DD677AF025C4}" type="pres">
      <dgm:prSet presAssocID="{44BD653A-3A26-4284-BA67-A0FD901FDAB1}" presName="parentText" presStyleLbl="node1" presStyleIdx="8" presStyleCnt="10">
        <dgm:presLayoutVars>
          <dgm:chMax val="0"/>
          <dgm:bulletEnabled val="1"/>
        </dgm:presLayoutVars>
      </dgm:prSet>
      <dgm:spPr/>
      <dgm:t>
        <a:bodyPr/>
        <a:lstStyle/>
        <a:p>
          <a:endParaRPr lang="en-US"/>
        </a:p>
      </dgm:t>
    </dgm:pt>
    <dgm:pt modelId="{3B018F87-2CFE-4AEC-86F9-8DB709A4FC01}" type="pres">
      <dgm:prSet presAssocID="{44BD653A-3A26-4284-BA67-A0FD901FDAB1}" presName="negativeSpace" presStyleCnt="0"/>
      <dgm:spPr/>
    </dgm:pt>
    <dgm:pt modelId="{D4325AB3-6DF7-46C6-B169-565A5BFBD96C}" type="pres">
      <dgm:prSet presAssocID="{44BD653A-3A26-4284-BA67-A0FD901FDAB1}" presName="childText" presStyleLbl="conFgAcc1" presStyleIdx="8" presStyleCnt="10">
        <dgm:presLayoutVars>
          <dgm:bulletEnabled val="1"/>
        </dgm:presLayoutVars>
      </dgm:prSet>
      <dgm:spPr/>
    </dgm:pt>
    <dgm:pt modelId="{257E86E9-BCFF-4F68-BD78-4EF76CE9760F}" type="pres">
      <dgm:prSet presAssocID="{87948033-E6D6-4276-85CC-B910A9E6BF70}" presName="spaceBetweenRectangles" presStyleCnt="0"/>
      <dgm:spPr/>
    </dgm:pt>
    <dgm:pt modelId="{8DDE64BE-8B0B-4D41-9361-BE7B85BCE104}" type="pres">
      <dgm:prSet presAssocID="{23E2FD33-B011-474A-A3E9-38907CB3CA2A}" presName="parentLin" presStyleCnt="0"/>
      <dgm:spPr/>
    </dgm:pt>
    <dgm:pt modelId="{177B6355-1FBD-4D30-91B4-BC647E9358B5}" type="pres">
      <dgm:prSet presAssocID="{23E2FD33-B011-474A-A3E9-38907CB3CA2A}" presName="parentLeftMargin" presStyleLbl="node1" presStyleIdx="8" presStyleCnt="10"/>
      <dgm:spPr/>
      <dgm:t>
        <a:bodyPr/>
        <a:lstStyle/>
        <a:p>
          <a:endParaRPr lang="en-US"/>
        </a:p>
      </dgm:t>
    </dgm:pt>
    <dgm:pt modelId="{03D087D2-ED84-4DC0-8A02-25641718C268}" type="pres">
      <dgm:prSet presAssocID="{23E2FD33-B011-474A-A3E9-38907CB3CA2A}" presName="parentText" presStyleLbl="node1" presStyleIdx="9" presStyleCnt="10">
        <dgm:presLayoutVars>
          <dgm:chMax val="0"/>
          <dgm:bulletEnabled val="1"/>
        </dgm:presLayoutVars>
      </dgm:prSet>
      <dgm:spPr/>
      <dgm:t>
        <a:bodyPr/>
        <a:lstStyle/>
        <a:p>
          <a:endParaRPr lang="en-US"/>
        </a:p>
      </dgm:t>
    </dgm:pt>
    <dgm:pt modelId="{38F07EAC-65E4-4376-B58F-E62B1C3054E7}" type="pres">
      <dgm:prSet presAssocID="{23E2FD33-B011-474A-A3E9-38907CB3CA2A}" presName="negativeSpace" presStyleCnt="0"/>
      <dgm:spPr/>
    </dgm:pt>
    <dgm:pt modelId="{8F622D84-8257-434D-9204-3255C1B0309E}" type="pres">
      <dgm:prSet presAssocID="{23E2FD33-B011-474A-A3E9-38907CB3CA2A}" presName="childText" presStyleLbl="conFgAcc1" presStyleIdx="9" presStyleCnt="10">
        <dgm:presLayoutVars>
          <dgm:bulletEnabled val="1"/>
        </dgm:presLayoutVars>
      </dgm:prSet>
      <dgm:spPr/>
    </dgm:pt>
  </dgm:ptLst>
  <dgm:cxnLst>
    <dgm:cxn modelId="{F0FABD8D-46F6-49A5-8F89-CA8817633464}" srcId="{E50F348C-6D4E-4550-A49C-7D5B270ACDFE}" destId="{23E2FD33-B011-474A-A3E9-38907CB3CA2A}" srcOrd="9" destOrd="0" parTransId="{66D06E02-97F3-4C12-9E9B-E8EFE11616D9}" sibTransId="{46015722-DDB6-4285-8153-25B3E0BFB4C8}"/>
    <dgm:cxn modelId="{9D789863-5AD9-4C3C-9E44-9334CF73A411}" type="presOf" srcId="{23E2FD33-B011-474A-A3E9-38907CB3CA2A}" destId="{177B6355-1FBD-4D30-91B4-BC647E9358B5}" srcOrd="0" destOrd="0" presId="urn:microsoft.com/office/officeart/2005/8/layout/list1"/>
    <dgm:cxn modelId="{18B44A4E-0E49-4831-9CD9-0C80B0D5DEE4}" type="presOf" srcId="{FED6A011-2490-4843-9F60-944A4C663416}" destId="{BF8F5CDD-F640-47D6-A981-304A5FC237F3}" srcOrd="1" destOrd="0" presId="urn:microsoft.com/office/officeart/2005/8/layout/list1"/>
    <dgm:cxn modelId="{00231115-2D7E-48A3-BFA8-00096263F63C}" srcId="{E50F348C-6D4E-4550-A49C-7D5B270ACDFE}" destId="{624C949A-09F4-4884-8377-D17919AACA40}" srcOrd="0" destOrd="0" parTransId="{DA8D508F-C8B4-4847-9702-009571D61A8A}" sibTransId="{B2910A22-604D-41A2-B8D0-66817DC2F4D3}"/>
    <dgm:cxn modelId="{E2FCC2C3-5E13-49B5-A39A-4DF4DE5B7C2C}" srcId="{E50F348C-6D4E-4550-A49C-7D5B270ACDFE}" destId="{234D3050-BE68-46B6-9E12-66C827048313}" srcOrd="5" destOrd="0" parTransId="{B447E1E7-86E6-4EC8-83DD-54E8984DF2A9}" sibTransId="{F71802DC-4B25-47A3-A771-E53AF5AE0C19}"/>
    <dgm:cxn modelId="{5E676004-83E2-407B-9BEF-4E19658FDD4C}" type="presOf" srcId="{6B33BBAA-C166-4F6A-90A3-A2DE1DE91C2F}" destId="{A2853E4C-66BF-432F-9823-E742E8DD39B9}" srcOrd="0" destOrd="0" presId="urn:microsoft.com/office/officeart/2005/8/layout/list1"/>
    <dgm:cxn modelId="{95A48D30-AD3A-4F0A-8427-A145170DD0FA}" type="presOf" srcId="{7A7AF042-5822-4D36-896C-EF622696AF50}" destId="{A42CDE11-53DD-44F9-ACEB-0BB452A9B3F1}" srcOrd="1" destOrd="0" presId="urn:microsoft.com/office/officeart/2005/8/layout/list1"/>
    <dgm:cxn modelId="{C43D0118-849D-43E8-BB33-D32CD9223AE3}" type="presOf" srcId="{44BD653A-3A26-4284-BA67-A0FD901FDAB1}" destId="{B1D18F01-549A-493C-AC67-31AEFB3A167A}" srcOrd="0" destOrd="0" presId="urn:microsoft.com/office/officeart/2005/8/layout/list1"/>
    <dgm:cxn modelId="{D6E6E6B0-755C-42EC-A794-FCFF995C5591}" srcId="{E50F348C-6D4E-4550-A49C-7D5B270ACDFE}" destId="{FED6A011-2490-4843-9F60-944A4C663416}" srcOrd="7" destOrd="0" parTransId="{F8E8030F-5978-40F1-9D14-7295877EBA1B}" sibTransId="{D1EA47EC-DD60-40F8-A18E-5763B111B711}"/>
    <dgm:cxn modelId="{5BCEA5D4-9603-460A-B8F4-4630AE3C9E74}" type="presOf" srcId="{624C949A-09F4-4884-8377-D17919AACA40}" destId="{C870B380-2FB1-4D73-BA1A-A99FDD6ED49F}" srcOrd="0" destOrd="0" presId="urn:microsoft.com/office/officeart/2005/8/layout/list1"/>
    <dgm:cxn modelId="{D9D38307-5A53-48D2-ADF8-B85C3E3C73D2}" type="presOf" srcId="{41608F26-F518-4C49-A6E9-9A896ACCF2F5}" destId="{4A193531-320F-47C7-BF49-9C9EA1D92FED}" srcOrd="1" destOrd="0" presId="urn:microsoft.com/office/officeart/2005/8/layout/list1"/>
    <dgm:cxn modelId="{AE77EF31-CE3E-4513-85FE-578C444AF9BB}" type="presOf" srcId="{7A083730-DBBD-46C9-95B9-250C3ECB1B47}" destId="{C1151888-1855-4339-A18A-F4F98A053DBA}" srcOrd="0" destOrd="0" presId="urn:microsoft.com/office/officeart/2005/8/layout/list1"/>
    <dgm:cxn modelId="{3536128B-6E2B-4AD4-B988-757B78FE316A}" type="presOf" srcId="{234D3050-BE68-46B6-9E12-66C827048313}" destId="{40CFB070-0A76-4369-B05C-525B7EE3A519}" srcOrd="1" destOrd="0" presId="urn:microsoft.com/office/officeart/2005/8/layout/list1"/>
    <dgm:cxn modelId="{744A87AB-1751-4110-91F5-F593C89D73B3}" srcId="{E50F348C-6D4E-4550-A49C-7D5B270ACDFE}" destId="{41608F26-F518-4C49-A6E9-9A896ACCF2F5}" srcOrd="2" destOrd="0" parTransId="{E08A1B49-1B9A-45ED-B8C5-B04F95CE253A}" sibTransId="{6C11D2A3-BA60-4016-B8E1-D1A62E43BFA8}"/>
    <dgm:cxn modelId="{6F698592-0ADF-417B-8361-5FA2FD93A9E0}" type="presOf" srcId="{7A083730-DBBD-46C9-95B9-250C3ECB1B47}" destId="{D7815AC3-50EA-40B6-80FB-C2F2D9C9D9BA}" srcOrd="1" destOrd="0" presId="urn:microsoft.com/office/officeart/2005/8/layout/list1"/>
    <dgm:cxn modelId="{B60630B6-E74A-4FE5-86AD-10200E1125D2}" srcId="{E50F348C-6D4E-4550-A49C-7D5B270ACDFE}" destId="{44BD653A-3A26-4284-BA67-A0FD901FDAB1}" srcOrd="8" destOrd="0" parTransId="{D23753DB-54FD-4CF9-853C-6C230CAD9AE1}" sibTransId="{87948033-E6D6-4276-85CC-B910A9E6BF70}"/>
    <dgm:cxn modelId="{51D6D290-C5DA-4032-9EC3-B3E951CAEB83}" type="presOf" srcId="{939E22A0-4F02-41A0-A454-929758B69287}" destId="{09545205-091F-48CC-8276-C4C918E55285}" srcOrd="0" destOrd="0" presId="urn:microsoft.com/office/officeart/2005/8/layout/list1"/>
    <dgm:cxn modelId="{1B40C416-C6D7-45B1-A833-90C25072606A}" type="presOf" srcId="{FED6A011-2490-4843-9F60-944A4C663416}" destId="{EE8AF3D8-7893-421E-8490-C1470AFE201B}" srcOrd="0" destOrd="0" presId="urn:microsoft.com/office/officeart/2005/8/layout/list1"/>
    <dgm:cxn modelId="{62D8545E-B702-4D07-9A53-B59AB3993707}" type="presOf" srcId="{939E22A0-4F02-41A0-A454-929758B69287}" destId="{B248B52A-9867-4F3E-A320-AAE831136E4A}" srcOrd="1" destOrd="0" presId="urn:microsoft.com/office/officeart/2005/8/layout/list1"/>
    <dgm:cxn modelId="{997654D2-5EAA-4A3C-AFE2-DE5D97056CCE}" srcId="{E50F348C-6D4E-4550-A49C-7D5B270ACDFE}" destId="{7A7AF042-5822-4D36-896C-EF622696AF50}" srcOrd="6" destOrd="0" parTransId="{6D3DA794-B868-4A0E-8AEF-AB845BBBA5DC}" sibTransId="{7CEE1776-E14F-49B9-B2CE-7576FDB9BD8D}"/>
    <dgm:cxn modelId="{796F356A-8203-4C26-9DFF-7D442BEED9B6}" srcId="{E50F348C-6D4E-4550-A49C-7D5B270ACDFE}" destId="{7A083730-DBBD-46C9-95B9-250C3ECB1B47}" srcOrd="1" destOrd="0" parTransId="{17BAEF8F-E211-4344-BBF5-7F1B6F038E61}" sibTransId="{CFFCA547-FD0B-4302-91B5-17E1F97B29C7}"/>
    <dgm:cxn modelId="{902644A3-D669-46A9-9787-9F02E2CC7E6F}" srcId="{E50F348C-6D4E-4550-A49C-7D5B270ACDFE}" destId="{6B33BBAA-C166-4F6A-90A3-A2DE1DE91C2F}" srcOrd="4" destOrd="0" parTransId="{FEB32589-385A-4134-BE96-4809D5FD0CAF}" sibTransId="{BE5AEC90-8BD7-4ED9-B03D-B65E6C8CEC2F}"/>
    <dgm:cxn modelId="{18A91EEB-2E61-4B8E-9638-27F4A94C77B7}" srcId="{E50F348C-6D4E-4550-A49C-7D5B270ACDFE}" destId="{939E22A0-4F02-41A0-A454-929758B69287}" srcOrd="3" destOrd="0" parTransId="{54A9CB90-25A2-431E-A025-190A0C3F3DBB}" sibTransId="{D5BC34B9-DFAE-44D2-8A01-46904AF95A9C}"/>
    <dgm:cxn modelId="{2DA8F18C-6A9D-4DAA-8255-9A5D95176F2C}" type="presOf" srcId="{41608F26-F518-4C49-A6E9-9A896ACCF2F5}" destId="{5E588A1F-0518-42B8-9312-D8E6B986BBE5}" srcOrd="0" destOrd="0" presId="urn:microsoft.com/office/officeart/2005/8/layout/list1"/>
    <dgm:cxn modelId="{D6FA0411-923B-4FBB-8F9A-2260263E9BFB}" type="presOf" srcId="{234D3050-BE68-46B6-9E12-66C827048313}" destId="{F827436F-F571-4958-9C69-192170947201}" srcOrd="0" destOrd="0" presId="urn:microsoft.com/office/officeart/2005/8/layout/list1"/>
    <dgm:cxn modelId="{119295B8-3937-4EAA-89B9-1AE8E6820BF7}" type="presOf" srcId="{E50F348C-6D4E-4550-A49C-7D5B270ACDFE}" destId="{1B93740A-616C-45EF-8037-12554ADD2F14}" srcOrd="0" destOrd="0" presId="urn:microsoft.com/office/officeart/2005/8/layout/list1"/>
    <dgm:cxn modelId="{60E293A7-AF93-4EA1-8011-4B5AA25B3494}" type="presOf" srcId="{624C949A-09F4-4884-8377-D17919AACA40}" destId="{F6FF91E8-966D-4F3B-984D-92CDB9AA3DFD}" srcOrd="1" destOrd="0" presId="urn:microsoft.com/office/officeart/2005/8/layout/list1"/>
    <dgm:cxn modelId="{1FAF6DEA-E006-4752-AA4C-0F32E8363727}" type="presOf" srcId="{23E2FD33-B011-474A-A3E9-38907CB3CA2A}" destId="{03D087D2-ED84-4DC0-8A02-25641718C268}" srcOrd="1" destOrd="0" presId="urn:microsoft.com/office/officeart/2005/8/layout/list1"/>
    <dgm:cxn modelId="{BBA62360-CF92-4DEE-839B-CE53975AADFB}" type="presOf" srcId="{7A7AF042-5822-4D36-896C-EF622696AF50}" destId="{797711C8-F3CE-455B-93C3-A3DCEC01C564}" srcOrd="0" destOrd="0" presId="urn:microsoft.com/office/officeart/2005/8/layout/list1"/>
    <dgm:cxn modelId="{1DEFF397-1B86-449B-A2F3-6CC8A04AB2ED}" type="presOf" srcId="{44BD653A-3A26-4284-BA67-A0FD901FDAB1}" destId="{173660AF-CF7E-4861-8C5D-DD677AF025C4}" srcOrd="1" destOrd="0" presId="urn:microsoft.com/office/officeart/2005/8/layout/list1"/>
    <dgm:cxn modelId="{799B5464-3A0F-4F16-9D3F-D3D507A979BB}" type="presOf" srcId="{6B33BBAA-C166-4F6A-90A3-A2DE1DE91C2F}" destId="{627706F7-1DF6-4537-B1EF-1E5D1A5C4D7F}" srcOrd="1" destOrd="0" presId="urn:microsoft.com/office/officeart/2005/8/layout/list1"/>
    <dgm:cxn modelId="{D8EA6647-06F5-4272-BE90-17B4BC646CFB}" type="presParOf" srcId="{1B93740A-616C-45EF-8037-12554ADD2F14}" destId="{1A9DA53A-6640-4415-BDFE-7A4AB7EFE429}" srcOrd="0" destOrd="0" presId="urn:microsoft.com/office/officeart/2005/8/layout/list1"/>
    <dgm:cxn modelId="{EBA62B5B-AE7E-4A07-8070-C663C71CAA10}" type="presParOf" srcId="{1A9DA53A-6640-4415-BDFE-7A4AB7EFE429}" destId="{C870B380-2FB1-4D73-BA1A-A99FDD6ED49F}" srcOrd="0" destOrd="0" presId="urn:microsoft.com/office/officeart/2005/8/layout/list1"/>
    <dgm:cxn modelId="{ABEE118C-6C84-4EE2-9E38-7DEB793DBA48}" type="presParOf" srcId="{1A9DA53A-6640-4415-BDFE-7A4AB7EFE429}" destId="{F6FF91E8-966D-4F3B-984D-92CDB9AA3DFD}" srcOrd="1" destOrd="0" presId="urn:microsoft.com/office/officeart/2005/8/layout/list1"/>
    <dgm:cxn modelId="{6887EC4D-77E8-4A96-8AEB-F013B1353BFD}" type="presParOf" srcId="{1B93740A-616C-45EF-8037-12554ADD2F14}" destId="{9B4FB36B-9934-405F-9E9C-68B925EDE5BD}" srcOrd="1" destOrd="0" presId="urn:microsoft.com/office/officeart/2005/8/layout/list1"/>
    <dgm:cxn modelId="{C7917B4D-D63E-49AF-BECA-C304F09103D4}" type="presParOf" srcId="{1B93740A-616C-45EF-8037-12554ADD2F14}" destId="{34B5552D-E4AE-4A11-A38B-A12ED7046CFD}" srcOrd="2" destOrd="0" presId="urn:microsoft.com/office/officeart/2005/8/layout/list1"/>
    <dgm:cxn modelId="{222365FF-D800-4597-9C68-F03E6024DE0E}" type="presParOf" srcId="{1B93740A-616C-45EF-8037-12554ADD2F14}" destId="{38138E4E-FE61-4DBE-A30D-1164C4E3A250}" srcOrd="3" destOrd="0" presId="urn:microsoft.com/office/officeart/2005/8/layout/list1"/>
    <dgm:cxn modelId="{E56BA1E5-0982-4596-934A-1E4FF6EC3A0C}" type="presParOf" srcId="{1B93740A-616C-45EF-8037-12554ADD2F14}" destId="{ADCB1F80-DB0B-403B-AFB2-9DE04EA860F5}" srcOrd="4" destOrd="0" presId="urn:microsoft.com/office/officeart/2005/8/layout/list1"/>
    <dgm:cxn modelId="{721BD5B1-60EC-464F-A819-9F42CED01B03}" type="presParOf" srcId="{ADCB1F80-DB0B-403B-AFB2-9DE04EA860F5}" destId="{C1151888-1855-4339-A18A-F4F98A053DBA}" srcOrd="0" destOrd="0" presId="urn:microsoft.com/office/officeart/2005/8/layout/list1"/>
    <dgm:cxn modelId="{6A36305A-8125-401E-8665-82E6DEA535AA}" type="presParOf" srcId="{ADCB1F80-DB0B-403B-AFB2-9DE04EA860F5}" destId="{D7815AC3-50EA-40B6-80FB-C2F2D9C9D9BA}" srcOrd="1" destOrd="0" presId="urn:microsoft.com/office/officeart/2005/8/layout/list1"/>
    <dgm:cxn modelId="{7DD58122-EA3B-46FF-A157-58C2C6012EFE}" type="presParOf" srcId="{1B93740A-616C-45EF-8037-12554ADD2F14}" destId="{A8F477C6-4325-495C-AD96-D111254CC28F}" srcOrd="5" destOrd="0" presId="urn:microsoft.com/office/officeart/2005/8/layout/list1"/>
    <dgm:cxn modelId="{90769645-4BF3-43D3-91DD-D263A5384A24}" type="presParOf" srcId="{1B93740A-616C-45EF-8037-12554ADD2F14}" destId="{155F5B29-E2EF-4761-822D-E4D898729DB8}" srcOrd="6" destOrd="0" presId="urn:microsoft.com/office/officeart/2005/8/layout/list1"/>
    <dgm:cxn modelId="{A15E2707-DE76-4445-935B-52AC5E6263DC}" type="presParOf" srcId="{1B93740A-616C-45EF-8037-12554ADD2F14}" destId="{8CC72C92-2D5F-4127-9792-3667DD57091B}" srcOrd="7" destOrd="0" presId="urn:microsoft.com/office/officeart/2005/8/layout/list1"/>
    <dgm:cxn modelId="{CB952D1D-EA90-4228-9F01-9FE63615180E}" type="presParOf" srcId="{1B93740A-616C-45EF-8037-12554ADD2F14}" destId="{E40FDE56-165C-4AB1-989E-03D23DA8E9D5}" srcOrd="8" destOrd="0" presId="urn:microsoft.com/office/officeart/2005/8/layout/list1"/>
    <dgm:cxn modelId="{B92148E7-97B1-4319-A0F6-459A1DB29A08}" type="presParOf" srcId="{E40FDE56-165C-4AB1-989E-03D23DA8E9D5}" destId="{5E588A1F-0518-42B8-9312-D8E6B986BBE5}" srcOrd="0" destOrd="0" presId="urn:microsoft.com/office/officeart/2005/8/layout/list1"/>
    <dgm:cxn modelId="{4B92AB9F-627F-47E0-88AF-1C38E45A1125}" type="presParOf" srcId="{E40FDE56-165C-4AB1-989E-03D23DA8E9D5}" destId="{4A193531-320F-47C7-BF49-9C9EA1D92FED}" srcOrd="1" destOrd="0" presId="urn:microsoft.com/office/officeart/2005/8/layout/list1"/>
    <dgm:cxn modelId="{5688DF22-C630-45AC-944E-61A6F4B93E57}" type="presParOf" srcId="{1B93740A-616C-45EF-8037-12554ADD2F14}" destId="{63664878-F983-48C0-9FF3-828781C9807D}" srcOrd="9" destOrd="0" presId="urn:microsoft.com/office/officeart/2005/8/layout/list1"/>
    <dgm:cxn modelId="{1DADAE03-E1CF-4CBD-92F9-12D96C78AAA1}" type="presParOf" srcId="{1B93740A-616C-45EF-8037-12554ADD2F14}" destId="{33D80513-CEC1-4C0E-B4E6-70A3879828D4}" srcOrd="10" destOrd="0" presId="urn:microsoft.com/office/officeart/2005/8/layout/list1"/>
    <dgm:cxn modelId="{5976AD6D-141E-4C86-97EC-AF2927788E18}" type="presParOf" srcId="{1B93740A-616C-45EF-8037-12554ADD2F14}" destId="{5B6414D7-7970-467C-AA9B-75CA3E510A58}" srcOrd="11" destOrd="0" presId="urn:microsoft.com/office/officeart/2005/8/layout/list1"/>
    <dgm:cxn modelId="{001BBC9D-6821-4571-9BA6-EE12832A8B52}" type="presParOf" srcId="{1B93740A-616C-45EF-8037-12554ADD2F14}" destId="{9045C3A0-2752-436B-974C-C8537F0BF721}" srcOrd="12" destOrd="0" presId="urn:microsoft.com/office/officeart/2005/8/layout/list1"/>
    <dgm:cxn modelId="{A95192ED-21E9-41CA-BBE4-BA9F71293674}" type="presParOf" srcId="{9045C3A0-2752-436B-974C-C8537F0BF721}" destId="{09545205-091F-48CC-8276-C4C918E55285}" srcOrd="0" destOrd="0" presId="urn:microsoft.com/office/officeart/2005/8/layout/list1"/>
    <dgm:cxn modelId="{E8548475-1910-4412-A9B9-D2400E252485}" type="presParOf" srcId="{9045C3A0-2752-436B-974C-C8537F0BF721}" destId="{B248B52A-9867-4F3E-A320-AAE831136E4A}" srcOrd="1" destOrd="0" presId="urn:microsoft.com/office/officeart/2005/8/layout/list1"/>
    <dgm:cxn modelId="{8EA3CD7D-9F18-4013-B22E-957E7F423F9E}" type="presParOf" srcId="{1B93740A-616C-45EF-8037-12554ADD2F14}" destId="{208FE957-BD37-4BA0-BAB5-891C9413CCF6}" srcOrd="13" destOrd="0" presId="urn:microsoft.com/office/officeart/2005/8/layout/list1"/>
    <dgm:cxn modelId="{AF88A7BE-64B4-484C-83F2-534CFD4E5B04}" type="presParOf" srcId="{1B93740A-616C-45EF-8037-12554ADD2F14}" destId="{9891B709-16C0-40FF-9274-D580E1F129B2}" srcOrd="14" destOrd="0" presId="urn:microsoft.com/office/officeart/2005/8/layout/list1"/>
    <dgm:cxn modelId="{A83A7F2C-41C8-4D16-8D30-5E5D2A123BDF}" type="presParOf" srcId="{1B93740A-616C-45EF-8037-12554ADD2F14}" destId="{21E970E4-371A-42FA-9C30-3E2600CF3E1A}" srcOrd="15" destOrd="0" presId="urn:microsoft.com/office/officeart/2005/8/layout/list1"/>
    <dgm:cxn modelId="{F62DCE83-2181-48D4-9ADF-8EA447A7F763}" type="presParOf" srcId="{1B93740A-616C-45EF-8037-12554ADD2F14}" destId="{1EA2100B-3A84-4727-9CA4-983FC57A4225}" srcOrd="16" destOrd="0" presId="urn:microsoft.com/office/officeart/2005/8/layout/list1"/>
    <dgm:cxn modelId="{A8FB6AB9-9AAA-4E65-9DF4-A097894D8745}" type="presParOf" srcId="{1EA2100B-3A84-4727-9CA4-983FC57A4225}" destId="{A2853E4C-66BF-432F-9823-E742E8DD39B9}" srcOrd="0" destOrd="0" presId="urn:microsoft.com/office/officeart/2005/8/layout/list1"/>
    <dgm:cxn modelId="{CB3397FF-8345-4306-8B69-A7C947C34605}" type="presParOf" srcId="{1EA2100B-3A84-4727-9CA4-983FC57A4225}" destId="{627706F7-1DF6-4537-B1EF-1E5D1A5C4D7F}" srcOrd="1" destOrd="0" presId="urn:microsoft.com/office/officeart/2005/8/layout/list1"/>
    <dgm:cxn modelId="{2B6E4E44-369F-4BA4-BAED-B3B96E735DA3}" type="presParOf" srcId="{1B93740A-616C-45EF-8037-12554ADD2F14}" destId="{8A35E8F1-7C4D-4DD7-9F8A-E97B2C5F9D68}" srcOrd="17" destOrd="0" presId="urn:microsoft.com/office/officeart/2005/8/layout/list1"/>
    <dgm:cxn modelId="{89509487-E5B3-4699-B56B-CE3DAD8F9251}" type="presParOf" srcId="{1B93740A-616C-45EF-8037-12554ADD2F14}" destId="{F7D98D13-F542-4423-86C1-B87AF03753AA}" srcOrd="18" destOrd="0" presId="urn:microsoft.com/office/officeart/2005/8/layout/list1"/>
    <dgm:cxn modelId="{3E1B4111-44D9-4C2A-ACF7-4AC66A8FD22E}" type="presParOf" srcId="{1B93740A-616C-45EF-8037-12554ADD2F14}" destId="{E614874C-9013-49D8-942D-EF2112385A50}" srcOrd="19" destOrd="0" presId="urn:microsoft.com/office/officeart/2005/8/layout/list1"/>
    <dgm:cxn modelId="{CD023AE8-BD02-4930-AD0B-5138EC29123A}" type="presParOf" srcId="{1B93740A-616C-45EF-8037-12554ADD2F14}" destId="{EF430DEE-0209-4AC9-A634-7A5C89D54649}" srcOrd="20" destOrd="0" presId="urn:microsoft.com/office/officeart/2005/8/layout/list1"/>
    <dgm:cxn modelId="{86051969-7CB0-4474-8798-5F677ADC2C75}" type="presParOf" srcId="{EF430DEE-0209-4AC9-A634-7A5C89D54649}" destId="{F827436F-F571-4958-9C69-192170947201}" srcOrd="0" destOrd="0" presId="urn:microsoft.com/office/officeart/2005/8/layout/list1"/>
    <dgm:cxn modelId="{8F4BAD4B-41DE-46E3-8E65-4BDE323F8122}" type="presParOf" srcId="{EF430DEE-0209-4AC9-A634-7A5C89D54649}" destId="{40CFB070-0A76-4369-B05C-525B7EE3A519}" srcOrd="1" destOrd="0" presId="urn:microsoft.com/office/officeart/2005/8/layout/list1"/>
    <dgm:cxn modelId="{9E3A2F85-AE60-429D-997F-BC752D9C51DC}" type="presParOf" srcId="{1B93740A-616C-45EF-8037-12554ADD2F14}" destId="{1391B897-04B6-4E03-B55E-C4D5BB2A1D97}" srcOrd="21" destOrd="0" presId="urn:microsoft.com/office/officeart/2005/8/layout/list1"/>
    <dgm:cxn modelId="{7A0BA32E-1B52-4ACD-8031-E0EB759BF83D}" type="presParOf" srcId="{1B93740A-616C-45EF-8037-12554ADD2F14}" destId="{66D45E8C-050D-44A9-BB2D-F8282E944A01}" srcOrd="22" destOrd="0" presId="urn:microsoft.com/office/officeart/2005/8/layout/list1"/>
    <dgm:cxn modelId="{0075AAFF-8ED9-4226-A8AC-2CE7DD0C7BED}" type="presParOf" srcId="{1B93740A-616C-45EF-8037-12554ADD2F14}" destId="{CE896A19-3A61-4223-8FD7-7637A9C7592C}" srcOrd="23" destOrd="0" presId="urn:microsoft.com/office/officeart/2005/8/layout/list1"/>
    <dgm:cxn modelId="{8D383719-B911-40C9-8E2D-7056756F67CC}" type="presParOf" srcId="{1B93740A-616C-45EF-8037-12554ADD2F14}" destId="{F5BFBF00-0467-43C6-A69D-40D20BF4413F}" srcOrd="24" destOrd="0" presId="urn:microsoft.com/office/officeart/2005/8/layout/list1"/>
    <dgm:cxn modelId="{8A787FCE-D18C-4A6B-AE26-B03173871EEB}" type="presParOf" srcId="{F5BFBF00-0467-43C6-A69D-40D20BF4413F}" destId="{797711C8-F3CE-455B-93C3-A3DCEC01C564}" srcOrd="0" destOrd="0" presId="urn:microsoft.com/office/officeart/2005/8/layout/list1"/>
    <dgm:cxn modelId="{07F5CB5F-078A-4329-BDFC-45576DF300D6}" type="presParOf" srcId="{F5BFBF00-0467-43C6-A69D-40D20BF4413F}" destId="{A42CDE11-53DD-44F9-ACEB-0BB452A9B3F1}" srcOrd="1" destOrd="0" presId="urn:microsoft.com/office/officeart/2005/8/layout/list1"/>
    <dgm:cxn modelId="{3A54D003-3F47-4C90-A49B-8623C1DC1964}" type="presParOf" srcId="{1B93740A-616C-45EF-8037-12554ADD2F14}" destId="{FB3E7A1B-8811-4D22-97AB-0D0349426B64}" srcOrd="25" destOrd="0" presId="urn:microsoft.com/office/officeart/2005/8/layout/list1"/>
    <dgm:cxn modelId="{1635F32C-F2AC-4705-A8A1-0DC9C8604C5F}" type="presParOf" srcId="{1B93740A-616C-45EF-8037-12554ADD2F14}" destId="{2F92D003-25B0-441E-9B47-86A3E9BBA1C5}" srcOrd="26" destOrd="0" presId="urn:microsoft.com/office/officeart/2005/8/layout/list1"/>
    <dgm:cxn modelId="{E3ADF1A0-D8DE-4566-9D29-CC11C9C61C97}" type="presParOf" srcId="{1B93740A-616C-45EF-8037-12554ADD2F14}" destId="{F74C1AD6-A6BF-4587-86F0-DB5F84968F5B}" srcOrd="27" destOrd="0" presId="urn:microsoft.com/office/officeart/2005/8/layout/list1"/>
    <dgm:cxn modelId="{8683ED53-0ACB-457F-A9E4-D5006E7C3EC4}" type="presParOf" srcId="{1B93740A-616C-45EF-8037-12554ADD2F14}" destId="{0084FD0C-3A92-439C-8901-EC99EE6BADFB}" srcOrd="28" destOrd="0" presId="urn:microsoft.com/office/officeart/2005/8/layout/list1"/>
    <dgm:cxn modelId="{5A6857E7-1534-48C0-A062-CDE23FC8EABB}" type="presParOf" srcId="{0084FD0C-3A92-439C-8901-EC99EE6BADFB}" destId="{EE8AF3D8-7893-421E-8490-C1470AFE201B}" srcOrd="0" destOrd="0" presId="urn:microsoft.com/office/officeart/2005/8/layout/list1"/>
    <dgm:cxn modelId="{D93F5875-ED1C-498C-B974-6EACBE363761}" type="presParOf" srcId="{0084FD0C-3A92-439C-8901-EC99EE6BADFB}" destId="{BF8F5CDD-F640-47D6-A981-304A5FC237F3}" srcOrd="1" destOrd="0" presId="urn:microsoft.com/office/officeart/2005/8/layout/list1"/>
    <dgm:cxn modelId="{767B2322-C4E8-4E38-964E-E118997F9B68}" type="presParOf" srcId="{1B93740A-616C-45EF-8037-12554ADD2F14}" destId="{4916BAC1-FFD8-4D80-BB9B-9111DF0422BB}" srcOrd="29" destOrd="0" presId="urn:microsoft.com/office/officeart/2005/8/layout/list1"/>
    <dgm:cxn modelId="{1AF4CCF5-D723-4622-9819-D04BC2CE1B3E}" type="presParOf" srcId="{1B93740A-616C-45EF-8037-12554ADD2F14}" destId="{B34EC02A-20B5-4BA5-9AA0-B3A2241B25A8}" srcOrd="30" destOrd="0" presId="urn:microsoft.com/office/officeart/2005/8/layout/list1"/>
    <dgm:cxn modelId="{C152E18D-B895-445C-B735-73D2C0191213}" type="presParOf" srcId="{1B93740A-616C-45EF-8037-12554ADD2F14}" destId="{3707B13E-9F84-43A5-BF1B-01D2B2988C1F}" srcOrd="31" destOrd="0" presId="urn:microsoft.com/office/officeart/2005/8/layout/list1"/>
    <dgm:cxn modelId="{218EC262-B4CF-4838-86B6-3FEFDA4DE903}" type="presParOf" srcId="{1B93740A-616C-45EF-8037-12554ADD2F14}" destId="{172D30ED-7488-44F0-82A5-F5845B556982}" srcOrd="32" destOrd="0" presId="urn:microsoft.com/office/officeart/2005/8/layout/list1"/>
    <dgm:cxn modelId="{460E0C60-9E08-46C9-8810-0E8A105BE22B}" type="presParOf" srcId="{172D30ED-7488-44F0-82A5-F5845B556982}" destId="{B1D18F01-549A-493C-AC67-31AEFB3A167A}" srcOrd="0" destOrd="0" presId="urn:microsoft.com/office/officeart/2005/8/layout/list1"/>
    <dgm:cxn modelId="{E3FB5FE4-4B6D-441E-92F2-33679FE69FDF}" type="presParOf" srcId="{172D30ED-7488-44F0-82A5-F5845B556982}" destId="{173660AF-CF7E-4861-8C5D-DD677AF025C4}" srcOrd="1" destOrd="0" presId="urn:microsoft.com/office/officeart/2005/8/layout/list1"/>
    <dgm:cxn modelId="{F12DE910-BE16-4768-8C9E-E764E4BE7801}" type="presParOf" srcId="{1B93740A-616C-45EF-8037-12554ADD2F14}" destId="{3B018F87-2CFE-4AEC-86F9-8DB709A4FC01}" srcOrd="33" destOrd="0" presId="urn:microsoft.com/office/officeart/2005/8/layout/list1"/>
    <dgm:cxn modelId="{C8D115E2-FD1A-4D16-B912-FDB4E6AA583A}" type="presParOf" srcId="{1B93740A-616C-45EF-8037-12554ADD2F14}" destId="{D4325AB3-6DF7-46C6-B169-565A5BFBD96C}" srcOrd="34" destOrd="0" presId="urn:microsoft.com/office/officeart/2005/8/layout/list1"/>
    <dgm:cxn modelId="{7C1C4E30-90A7-415C-9D45-D96B2FCCC86B}" type="presParOf" srcId="{1B93740A-616C-45EF-8037-12554ADD2F14}" destId="{257E86E9-BCFF-4F68-BD78-4EF76CE9760F}" srcOrd="35" destOrd="0" presId="urn:microsoft.com/office/officeart/2005/8/layout/list1"/>
    <dgm:cxn modelId="{C26C70C3-EC74-49C6-A0BC-A8AC73812D40}" type="presParOf" srcId="{1B93740A-616C-45EF-8037-12554ADD2F14}" destId="{8DDE64BE-8B0B-4D41-9361-BE7B85BCE104}" srcOrd="36" destOrd="0" presId="urn:microsoft.com/office/officeart/2005/8/layout/list1"/>
    <dgm:cxn modelId="{928D2DEB-3EB6-4D34-90D2-8328DFB1C787}" type="presParOf" srcId="{8DDE64BE-8B0B-4D41-9361-BE7B85BCE104}" destId="{177B6355-1FBD-4D30-91B4-BC647E9358B5}" srcOrd="0" destOrd="0" presId="urn:microsoft.com/office/officeart/2005/8/layout/list1"/>
    <dgm:cxn modelId="{E75B79DD-326E-4000-B492-35A6BB483D26}" type="presParOf" srcId="{8DDE64BE-8B0B-4D41-9361-BE7B85BCE104}" destId="{03D087D2-ED84-4DC0-8A02-25641718C268}" srcOrd="1" destOrd="0" presId="urn:microsoft.com/office/officeart/2005/8/layout/list1"/>
    <dgm:cxn modelId="{BEB57E42-3C34-4262-AC12-F5CCDB66B470}" type="presParOf" srcId="{1B93740A-616C-45EF-8037-12554ADD2F14}" destId="{38F07EAC-65E4-4376-B58F-E62B1C3054E7}" srcOrd="37" destOrd="0" presId="urn:microsoft.com/office/officeart/2005/8/layout/list1"/>
    <dgm:cxn modelId="{1B5431E4-E87A-4F47-9AAD-C822B0F0F6AA}" type="presParOf" srcId="{1B93740A-616C-45EF-8037-12554ADD2F14}" destId="{8F622D84-8257-434D-9204-3255C1B0309E}" srcOrd="38"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FCAF3285-A6A5-4FE1-8799-9E39885CA5E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30E85D3B-2EED-47A0-9E72-39C11C8A5B6C}">
      <dgm:prSet phldrT="[Text]"/>
      <dgm:spPr/>
      <dgm:t>
        <a:bodyPr/>
        <a:lstStyle/>
        <a:p>
          <a:r>
            <a:rPr lang="en-US" dirty="0" smtClean="0"/>
            <a:t>Changes to local store are reflected real time.</a:t>
          </a:r>
          <a:endParaRPr lang="en-US" dirty="0"/>
        </a:p>
      </dgm:t>
    </dgm:pt>
    <dgm:pt modelId="{222F4F43-B473-4F7B-8B98-2CEA7039775C}" type="parTrans" cxnId="{86D41AE2-A5E0-4FD3-9033-9615B8C1D5E7}">
      <dgm:prSet/>
      <dgm:spPr/>
      <dgm:t>
        <a:bodyPr/>
        <a:lstStyle/>
        <a:p>
          <a:endParaRPr lang="en-US"/>
        </a:p>
      </dgm:t>
    </dgm:pt>
    <dgm:pt modelId="{E46B6281-2AFD-479E-BE02-DE845C95DBF0}" type="sibTrans" cxnId="{86D41AE2-A5E0-4FD3-9033-9615B8C1D5E7}">
      <dgm:prSet/>
      <dgm:spPr/>
      <dgm:t>
        <a:bodyPr/>
        <a:lstStyle/>
        <a:p>
          <a:endParaRPr lang="en-US"/>
        </a:p>
      </dgm:t>
    </dgm:pt>
    <dgm:pt modelId="{F4939E6D-4A16-460D-9BFE-3A94C774E14A}">
      <dgm:prSet phldrT="[Text]"/>
      <dgm:spPr/>
      <dgm:t>
        <a:bodyPr/>
        <a:lstStyle/>
        <a:p>
          <a:r>
            <a:rPr lang="en-US" dirty="0" smtClean="0"/>
            <a:t>Catalogs with unapproved changes are still available to transact with last approved changes.</a:t>
          </a:r>
          <a:endParaRPr lang="en-US" dirty="0"/>
        </a:p>
      </dgm:t>
    </dgm:pt>
    <dgm:pt modelId="{C129DA2A-4C9B-433F-A6B7-FD9F131C827A}" type="parTrans" cxnId="{95963D0E-F614-493B-A337-F960CEC5D93A}">
      <dgm:prSet/>
      <dgm:spPr/>
      <dgm:t>
        <a:bodyPr/>
        <a:lstStyle/>
        <a:p>
          <a:endParaRPr lang="en-US"/>
        </a:p>
      </dgm:t>
    </dgm:pt>
    <dgm:pt modelId="{42B098D8-47B6-451E-8F48-5B4417BB143E}" type="sibTrans" cxnId="{95963D0E-F614-493B-A337-F960CEC5D93A}">
      <dgm:prSet/>
      <dgm:spPr/>
      <dgm:t>
        <a:bodyPr/>
        <a:lstStyle/>
        <a:p>
          <a:endParaRPr lang="en-US"/>
        </a:p>
      </dgm:t>
    </dgm:pt>
    <dgm:pt modelId="{363A13B1-3F81-497F-A686-B20176FB4437}" type="pres">
      <dgm:prSet presAssocID="{FCAF3285-A6A5-4FE1-8799-9E39885CA5EC}" presName="linear" presStyleCnt="0">
        <dgm:presLayoutVars>
          <dgm:animLvl val="lvl"/>
          <dgm:resizeHandles val="exact"/>
        </dgm:presLayoutVars>
      </dgm:prSet>
      <dgm:spPr/>
    </dgm:pt>
    <dgm:pt modelId="{A53FD45D-6136-42E6-A366-B1660251F81A}" type="pres">
      <dgm:prSet presAssocID="{30E85D3B-2EED-47A0-9E72-39C11C8A5B6C}" presName="parentText" presStyleLbl="node1" presStyleIdx="0" presStyleCnt="2">
        <dgm:presLayoutVars>
          <dgm:chMax val="0"/>
          <dgm:bulletEnabled val="1"/>
        </dgm:presLayoutVars>
      </dgm:prSet>
      <dgm:spPr/>
      <dgm:t>
        <a:bodyPr/>
        <a:lstStyle/>
        <a:p>
          <a:endParaRPr lang="en-US"/>
        </a:p>
      </dgm:t>
    </dgm:pt>
    <dgm:pt modelId="{3B0AD8A9-5AF6-4A00-A263-3B1E72E3DEE2}" type="pres">
      <dgm:prSet presAssocID="{E46B6281-2AFD-479E-BE02-DE845C95DBF0}" presName="spacer" presStyleCnt="0"/>
      <dgm:spPr/>
    </dgm:pt>
    <dgm:pt modelId="{70759BD4-9104-43F3-AF63-580CE1EB27AF}" type="pres">
      <dgm:prSet presAssocID="{F4939E6D-4A16-460D-9BFE-3A94C774E14A}" presName="parentText" presStyleLbl="node1" presStyleIdx="1" presStyleCnt="2">
        <dgm:presLayoutVars>
          <dgm:chMax val="0"/>
          <dgm:bulletEnabled val="1"/>
        </dgm:presLayoutVars>
      </dgm:prSet>
      <dgm:spPr/>
      <dgm:t>
        <a:bodyPr/>
        <a:lstStyle/>
        <a:p>
          <a:endParaRPr lang="en-US"/>
        </a:p>
      </dgm:t>
    </dgm:pt>
  </dgm:ptLst>
  <dgm:cxnLst>
    <dgm:cxn modelId="{7DFC09DC-B1EA-4B23-8CDE-0F1EF22D318B}" type="presOf" srcId="{30E85D3B-2EED-47A0-9E72-39C11C8A5B6C}" destId="{A53FD45D-6136-42E6-A366-B1660251F81A}" srcOrd="0" destOrd="0" presId="urn:microsoft.com/office/officeart/2005/8/layout/vList2"/>
    <dgm:cxn modelId="{95963D0E-F614-493B-A337-F960CEC5D93A}" srcId="{FCAF3285-A6A5-4FE1-8799-9E39885CA5EC}" destId="{F4939E6D-4A16-460D-9BFE-3A94C774E14A}" srcOrd="1" destOrd="0" parTransId="{C129DA2A-4C9B-433F-A6B7-FD9F131C827A}" sibTransId="{42B098D8-47B6-451E-8F48-5B4417BB143E}"/>
    <dgm:cxn modelId="{86D41AE2-A5E0-4FD3-9033-9615B8C1D5E7}" srcId="{FCAF3285-A6A5-4FE1-8799-9E39885CA5EC}" destId="{30E85D3B-2EED-47A0-9E72-39C11C8A5B6C}" srcOrd="0" destOrd="0" parTransId="{222F4F43-B473-4F7B-8B98-2CEA7039775C}" sibTransId="{E46B6281-2AFD-479E-BE02-DE845C95DBF0}"/>
    <dgm:cxn modelId="{90AEED24-A20D-4F9F-A534-57E4D07273AF}" type="presOf" srcId="{FCAF3285-A6A5-4FE1-8799-9E39885CA5EC}" destId="{363A13B1-3F81-497F-A686-B20176FB4437}" srcOrd="0" destOrd="0" presId="urn:microsoft.com/office/officeart/2005/8/layout/vList2"/>
    <dgm:cxn modelId="{FFC2A27E-0ABC-406D-B8ED-7E1548065C96}" type="presOf" srcId="{F4939E6D-4A16-460D-9BFE-3A94C774E14A}" destId="{70759BD4-9104-43F3-AF63-580CE1EB27AF}" srcOrd="0" destOrd="0" presId="urn:microsoft.com/office/officeart/2005/8/layout/vList2"/>
    <dgm:cxn modelId="{A2C46F72-061B-450D-9BE0-7DA7BDF5A76D}" type="presParOf" srcId="{363A13B1-3F81-497F-A686-B20176FB4437}" destId="{A53FD45D-6136-42E6-A366-B1660251F81A}" srcOrd="0" destOrd="0" presId="urn:microsoft.com/office/officeart/2005/8/layout/vList2"/>
    <dgm:cxn modelId="{4C943390-6A2B-4EF1-9F95-DD19E58930A0}" type="presParOf" srcId="{363A13B1-3F81-497F-A686-B20176FB4437}" destId="{3B0AD8A9-5AF6-4A00-A263-3B1E72E3DEE2}" srcOrd="1" destOrd="0" presId="urn:microsoft.com/office/officeart/2005/8/layout/vList2"/>
    <dgm:cxn modelId="{D4DB9791-D851-4EF1-ACF7-02BB1E9D001D}" type="presParOf" srcId="{363A13B1-3F81-497F-A686-B20176FB4437}" destId="{70759BD4-9104-43F3-AF63-580CE1EB27AF}" srcOrd="2"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50F348C-6D4E-4550-A49C-7D5B270ACDFE}"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624C949A-09F4-4884-8377-D17919AACA40}">
      <dgm:prSet phldrT="[Text]" custT="1"/>
      <dgm:spPr>
        <a:solidFill>
          <a:srgbClr val="FF6600"/>
        </a:solidFill>
      </dgm:spPr>
      <dgm:t>
        <a:bodyPr/>
        <a:lstStyle/>
        <a:p>
          <a:r>
            <a:rPr lang="en-US" sz="1800" dirty="0" smtClean="0">
              <a:solidFill>
                <a:schemeClr val="accent1">
                  <a:lumMod val="75000"/>
                </a:schemeClr>
              </a:solidFill>
              <a:latin typeface="Perpetua" pitchFamily="18" charset="0"/>
            </a:rPr>
            <a:t>BioMarin at a Glance</a:t>
          </a:r>
          <a:endParaRPr lang="en-US" sz="1800" dirty="0">
            <a:solidFill>
              <a:schemeClr val="accent1">
                <a:lumMod val="75000"/>
              </a:schemeClr>
            </a:solidFill>
            <a:latin typeface="Perpetua" pitchFamily="18" charset="0"/>
          </a:endParaRPr>
        </a:p>
      </dgm:t>
    </dgm:pt>
    <dgm:pt modelId="{DA8D508F-C8B4-4847-9702-009571D61A8A}" type="parTrans" cxnId="{00231115-2D7E-48A3-BFA8-00096263F63C}">
      <dgm:prSet/>
      <dgm:spPr/>
      <dgm:t>
        <a:bodyPr/>
        <a:lstStyle/>
        <a:p>
          <a:endParaRPr lang="en-US"/>
        </a:p>
      </dgm:t>
    </dgm:pt>
    <dgm:pt modelId="{B2910A22-604D-41A2-B8D0-66817DC2F4D3}" type="sibTrans" cxnId="{00231115-2D7E-48A3-BFA8-00096263F63C}">
      <dgm:prSet/>
      <dgm:spPr/>
      <dgm:t>
        <a:bodyPr/>
        <a:lstStyle/>
        <a:p>
          <a:endParaRPr lang="en-US"/>
        </a:p>
      </dgm:t>
    </dgm:pt>
    <dgm:pt modelId="{7A083730-DBBD-46C9-95B9-250C3ECB1B47}">
      <dgm:prSet phldrT="[Text]" custT="1"/>
      <dgm:spPr>
        <a:solidFill>
          <a:srgbClr val="FF6600"/>
        </a:solidFill>
      </dgm:spPr>
      <dgm:t>
        <a:bodyPr/>
        <a:lstStyle/>
        <a:p>
          <a:r>
            <a:rPr lang="en-US" sz="1800" dirty="0" smtClean="0">
              <a:solidFill>
                <a:schemeClr val="accent1">
                  <a:lumMod val="75000"/>
                </a:schemeClr>
              </a:solidFill>
              <a:latin typeface="Perpetua" pitchFamily="18" charset="0"/>
            </a:rPr>
            <a:t>Focus &amp; Strategy</a:t>
          </a:r>
          <a:endParaRPr lang="en-US" sz="1800" dirty="0">
            <a:solidFill>
              <a:schemeClr val="accent1">
                <a:lumMod val="75000"/>
              </a:schemeClr>
            </a:solidFill>
            <a:latin typeface="Perpetua" pitchFamily="18" charset="0"/>
          </a:endParaRPr>
        </a:p>
      </dgm:t>
    </dgm:pt>
    <dgm:pt modelId="{17BAEF8F-E211-4344-BBF5-7F1B6F038E61}" type="parTrans" cxnId="{796F356A-8203-4C26-9DFF-7D442BEED9B6}">
      <dgm:prSet/>
      <dgm:spPr/>
      <dgm:t>
        <a:bodyPr/>
        <a:lstStyle/>
        <a:p>
          <a:endParaRPr lang="en-US"/>
        </a:p>
      </dgm:t>
    </dgm:pt>
    <dgm:pt modelId="{CFFCA547-FD0B-4302-91B5-17E1F97B29C7}" type="sibTrans" cxnId="{796F356A-8203-4C26-9DFF-7D442BEED9B6}">
      <dgm:prSet/>
      <dgm:spPr/>
      <dgm:t>
        <a:bodyPr/>
        <a:lstStyle/>
        <a:p>
          <a:endParaRPr lang="en-US"/>
        </a:p>
      </dgm:t>
    </dgm:pt>
    <dgm:pt modelId="{41608F26-F518-4C49-A6E9-9A896ACCF2F5}">
      <dgm:prSet phldrT="[Text]" custT="1"/>
      <dgm:spPr>
        <a:solidFill>
          <a:srgbClr val="FF6600"/>
        </a:solidFill>
      </dgm:spPr>
      <dgm:t>
        <a:bodyPr/>
        <a:lstStyle/>
        <a:p>
          <a:pPr algn="l"/>
          <a:r>
            <a:rPr lang="en-US" sz="1800" dirty="0" smtClean="0">
              <a:solidFill>
                <a:schemeClr val="accent1">
                  <a:lumMod val="75000"/>
                </a:schemeClr>
              </a:solidFill>
              <a:latin typeface="Perpetua" pitchFamily="18" charset="0"/>
            </a:rPr>
            <a:t>Catalogs ??</a:t>
          </a:r>
          <a:endParaRPr lang="en-US" sz="1800" dirty="0">
            <a:solidFill>
              <a:schemeClr val="accent1">
                <a:lumMod val="75000"/>
              </a:schemeClr>
            </a:solidFill>
            <a:latin typeface="Perpetua" pitchFamily="18" charset="0"/>
          </a:endParaRPr>
        </a:p>
      </dgm:t>
    </dgm:pt>
    <dgm:pt modelId="{E08A1B49-1B9A-45ED-B8C5-B04F95CE253A}" type="parTrans" cxnId="{744A87AB-1751-4110-91F5-F593C89D73B3}">
      <dgm:prSet/>
      <dgm:spPr/>
      <dgm:t>
        <a:bodyPr/>
        <a:lstStyle/>
        <a:p>
          <a:endParaRPr lang="en-US"/>
        </a:p>
      </dgm:t>
    </dgm:pt>
    <dgm:pt modelId="{6C11D2A3-BA60-4016-B8E1-D1A62E43BFA8}" type="sibTrans" cxnId="{744A87AB-1751-4110-91F5-F593C89D73B3}">
      <dgm:prSet/>
      <dgm:spPr/>
      <dgm:t>
        <a:bodyPr/>
        <a:lstStyle/>
        <a:p>
          <a:endParaRPr lang="en-US"/>
        </a:p>
      </dgm:t>
    </dgm:pt>
    <dgm:pt modelId="{7A7AF042-5822-4D36-896C-EF622696AF50}">
      <dgm:prSet custT="1"/>
      <dgm:spPr>
        <a:solidFill>
          <a:srgbClr val="FF6600"/>
        </a:solidFill>
      </dgm:spPr>
      <dgm:t>
        <a:bodyPr/>
        <a:lstStyle/>
        <a:p>
          <a:r>
            <a:rPr lang="en-US" sz="1800" dirty="0" smtClean="0">
              <a:solidFill>
                <a:schemeClr val="accent1">
                  <a:lumMod val="75000"/>
                </a:schemeClr>
              </a:solidFill>
              <a:latin typeface="Perpetua" pitchFamily="18" charset="0"/>
            </a:rPr>
            <a:t>Requisition Template</a:t>
          </a:r>
        </a:p>
      </dgm:t>
    </dgm:pt>
    <dgm:pt modelId="{6D3DA794-B868-4A0E-8AEF-AB845BBBA5DC}" type="parTrans" cxnId="{997654D2-5EAA-4A3C-AFE2-DE5D97056CCE}">
      <dgm:prSet/>
      <dgm:spPr/>
      <dgm:t>
        <a:bodyPr/>
        <a:lstStyle/>
        <a:p>
          <a:endParaRPr lang="en-US"/>
        </a:p>
      </dgm:t>
    </dgm:pt>
    <dgm:pt modelId="{7CEE1776-E14F-49B9-B2CE-7576FDB9BD8D}" type="sibTrans" cxnId="{997654D2-5EAA-4A3C-AFE2-DE5D97056CCE}">
      <dgm:prSet/>
      <dgm:spPr/>
      <dgm:t>
        <a:bodyPr/>
        <a:lstStyle/>
        <a:p>
          <a:endParaRPr lang="en-US"/>
        </a:p>
      </dgm:t>
    </dgm:pt>
    <dgm:pt modelId="{FED6A011-2490-4843-9F60-944A4C663416}">
      <dgm:prSet custT="1"/>
      <dgm:spPr>
        <a:solidFill>
          <a:srgbClr val="FF6600"/>
        </a:solidFill>
      </dgm:spPr>
      <dgm:t>
        <a:bodyPr/>
        <a:lstStyle/>
        <a:p>
          <a:r>
            <a:rPr lang="en-US" sz="1800" dirty="0" smtClean="0">
              <a:solidFill>
                <a:schemeClr val="accent1">
                  <a:lumMod val="75000"/>
                </a:schemeClr>
              </a:solidFill>
              <a:latin typeface="Perpetua" pitchFamily="18" charset="0"/>
            </a:rPr>
            <a:t>External Marketplace</a:t>
          </a:r>
        </a:p>
      </dgm:t>
    </dgm:pt>
    <dgm:pt modelId="{F8E8030F-5978-40F1-9D14-7295877EBA1B}" type="parTrans" cxnId="{D6E6E6B0-755C-42EC-A794-FCFF995C5591}">
      <dgm:prSet/>
      <dgm:spPr/>
      <dgm:t>
        <a:bodyPr/>
        <a:lstStyle/>
        <a:p>
          <a:endParaRPr lang="en-US"/>
        </a:p>
      </dgm:t>
    </dgm:pt>
    <dgm:pt modelId="{D1EA47EC-DD60-40F8-A18E-5763B111B711}" type="sibTrans" cxnId="{D6E6E6B0-755C-42EC-A794-FCFF995C5591}">
      <dgm:prSet/>
      <dgm:spPr/>
      <dgm:t>
        <a:bodyPr/>
        <a:lstStyle/>
        <a:p>
          <a:endParaRPr lang="en-US"/>
        </a:p>
      </dgm:t>
    </dgm:pt>
    <dgm:pt modelId="{23E2FD33-B011-474A-A3E9-38907CB3CA2A}">
      <dgm:prSet custT="1"/>
      <dgm:spPr>
        <a:solidFill>
          <a:srgbClr val="FF6600"/>
        </a:solidFill>
      </dgm:spPr>
      <dgm:t>
        <a:bodyPr/>
        <a:lstStyle/>
        <a:p>
          <a:r>
            <a:rPr lang="en-US" sz="1800" dirty="0" smtClean="0">
              <a:solidFill>
                <a:schemeClr val="accent1">
                  <a:lumMod val="75000"/>
                </a:schemeClr>
              </a:solidFill>
              <a:latin typeface="Perpetua" pitchFamily="18" charset="0"/>
            </a:rPr>
            <a:t>Q&amp;A</a:t>
          </a:r>
        </a:p>
      </dgm:t>
    </dgm:pt>
    <dgm:pt modelId="{66D06E02-97F3-4C12-9E9B-E8EFE11616D9}" type="parTrans" cxnId="{F0FABD8D-46F6-49A5-8F89-CA8817633464}">
      <dgm:prSet/>
      <dgm:spPr/>
      <dgm:t>
        <a:bodyPr/>
        <a:lstStyle/>
        <a:p>
          <a:endParaRPr lang="en-US"/>
        </a:p>
      </dgm:t>
    </dgm:pt>
    <dgm:pt modelId="{46015722-DDB6-4285-8153-25B3E0BFB4C8}" type="sibTrans" cxnId="{F0FABD8D-46F6-49A5-8F89-CA8817633464}">
      <dgm:prSet/>
      <dgm:spPr/>
      <dgm:t>
        <a:bodyPr/>
        <a:lstStyle/>
        <a:p>
          <a:endParaRPr lang="en-US"/>
        </a:p>
      </dgm:t>
    </dgm:pt>
    <dgm:pt modelId="{6B33BBAA-C166-4F6A-90A3-A2DE1DE91C2F}">
      <dgm:prSet custT="1"/>
      <dgm:spPr>
        <a:solidFill>
          <a:srgbClr val="FF6600"/>
        </a:solidFill>
      </dgm:spPr>
      <dgm:t>
        <a:bodyPr/>
        <a:lstStyle/>
        <a:p>
          <a:r>
            <a:rPr lang="en-US" sz="1800" dirty="0" smtClean="0">
              <a:solidFill>
                <a:schemeClr val="accent1">
                  <a:lumMod val="75000"/>
                </a:schemeClr>
              </a:solidFill>
              <a:latin typeface="Perpetua" pitchFamily="18" charset="0"/>
            </a:rPr>
            <a:t>Catalog Sources</a:t>
          </a:r>
        </a:p>
      </dgm:t>
    </dgm:pt>
    <dgm:pt modelId="{FEB32589-385A-4134-BE96-4809D5FD0CAF}" type="parTrans" cxnId="{902644A3-D669-46A9-9787-9F02E2CC7E6F}">
      <dgm:prSet/>
      <dgm:spPr/>
      <dgm:t>
        <a:bodyPr/>
        <a:lstStyle/>
        <a:p>
          <a:endParaRPr lang="en-US"/>
        </a:p>
      </dgm:t>
    </dgm:pt>
    <dgm:pt modelId="{BE5AEC90-8BD7-4ED9-B03D-B65E6C8CEC2F}" type="sibTrans" cxnId="{902644A3-D669-46A9-9787-9F02E2CC7E6F}">
      <dgm:prSet/>
      <dgm:spPr/>
      <dgm:t>
        <a:bodyPr/>
        <a:lstStyle/>
        <a:p>
          <a:endParaRPr lang="en-US"/>
        </a:p>
      </dgm:t>
    </dgm:pt>
    <dgm:pt modelId="{234D3050-BE68-46B6-9E12-66C827048313}">
      <dgm:prSet custT="1"/>
      <dgm:spPr>
        <a:solidFill>
          <a:srgbClr val="FF6600"/>
        </a:solidFill>
      </dgm:spPr>
      <dgm:t>
        <a:bodyPr/>
        <a:lstStyle/>
        <a:p>
          <a:r>
            <a:rPr lang="en-US" sz="1800" dirty="0" smtClean="0">
              <a:solidFill>
                <a:schemeClr val="accent1">
                  <a:lumMod val="75000"/>
                </a:schemeClr>
              </a:solidFill>
              <a:latin typeface="Perpetua" pitchFamily="18" charset="0"/>
            </a:rPr>
            <a:t>Local Store</a:t>
          </a:r>
        </a:p>
      </dgm:t>
    </dgm:pt>
    <dgm:pt modelId="{B447E1E7-86E6-4EC8-83DD-54E8984DF2A9}" type="parTrans" cxnId="{E2FCC2C3-5E13-49B5-A39A-4DF4DE5B7C2C}">
      <dgm:prSet/>
      <dgm:spPr/>
      <dgm:t>
        <a:bodyPr/>
        <a:lstStyle/>
        <a:p>
          <a:endParaRPr lang="en-US"/>
        </a:p>
      </dgm:t>
    </dgm:pt>
    <dgm:pt modelId="{F71802DC-4B25-47A3-A771-E53AF5AE0C19}" type="sibTrans" cxnId="{E2FCC2C3-5E13-49B5-A39A-4DF4DE5B7C2C}">
      <dgm:prSet/>
      <dgm:spPr/>
      <dgm:t>
        <a:bodyPr/>
        <a:lstStyle/>
        <a:p>
          <a:endParaRPr lang="en-US"/>
        </a:p>
      </dgm:t>
    </dgm:pt>
    <dgm:pt modelId="{15EFC673-ECDB-476E-B91E-3C4B0D34BA7F}">
      <dgm:prSet custT="1"/>
      <dgm:spPr>
        <a:solidFill>
          <a:srgbClr val="FF6600"/>
        </a:solidFill>
      </dgm:spPr>
      <dgm:t>
        <a:bodyPr/>
        <a:lstStyle/>
        <a:p>
          <a:r>
            <a:rPr lang="en-US" sz="1800" smtClean="0">
              <a:solidFill>
                <a:schemeClr val="accent1">
                  <a:lumMod val="75000"/>
                </a:schemeClr>
              </a:solidFill>
              <a:latin typeface="Perpetua" pitchFamily="18" charset="0"/>
            </a:rPr>
            <a:t>Solutions</a:t>
          </a:r>
          <a:endParaRPr lang="en-US" sz="1800" dirty="0" smtClean="0">
            <a:solidFill>
              <a:schemeClr val="accent1">
                <a:lumMod val="75000"/>
              </a:schemeClr>
            </a:solidFill>
            <a:latin typeface="Perpetua" pitchFamily="18" charset="0"/>
          </a:endParaRPr>
        </a:p>
      </dgm:t>
    </dgm:pt>
    <dgm:pt modelId="{009D2C1B-1144-4D01-96A8-BF7E87640E40}" type="parTrans" cxnId="{3F69E347-C227-49D6-B96D-286837F2E6D1}">
      <dgm:prSet/>
      <dgm:spPr/>
    </dgm:pt>
    <dgm:pt modelId="{11EE03BC-6E71-4A16-85FE-1D81659BE40B}" type="sibTrans" cxnId="{3F69E347-C227-49D6-B96D-286837F2E6D1}">
      <dgm:prSet/>
      <dgm:spPr/>
    </dgm:pt>
    <dgm:pt modelId="{CCE408F1-D9C7-4F18-8BA0-12CE7A368F34}">
      <dgm:prSet custT="1"/>
      <dgm:spPr>
        <a:solidFill>
          <a:srgbClr val="FF6600"/>
        </a:solidFill>
      </dgm:spPr>
      <dgm:t>
        <a:bodyPr/>
        <a:lstStyle/>
        <a:p>
          <a:r>
            <a:rPr lang="en-US" sz="1800" dirty="0" smtClean="0">
              <a:solidFill>
                <a:schemeClr val="accent1">
                  <a:lumMod val="75000"/>
                </a:schemeClr>
              </a:solidFill>
              <a:latin typeface="Perpetua" pitchFamily="18" charset="0"/>
            </a:rPr>
            <a:t>Catalog Authoring</a:t>
          </a:r>
        </a:p>
      </dgm:t>
    </dgm:pt>
    <dgm:pt modelId="{6968430B-C513-4FDF-8005-E15FB9DD8C10}" type="parTrans" cxnId="{6BD4675F-9F9F-41C4-BCC7-D63557ACF46C}">
      <dgm:prSet/>
      <dgm:spPr/>
    </dgm:pt>
    <dgm:pt modelId="{6EC3EE31-6C2D-4B27-8C3B-EBB73884D1EF}" type="sibTrans" cxnId="{6BD4675F-9F9F-41C4-BCC7-D63557ACF46C}">
      <dgm:prSet/>
      <dgm:spPr/>
    </dgm:pt>
    <dgm:pt modelId="{1B93740A-616C-45EF-8037-12554ADD2F14}" type="pres">
      <dgm:prSet presAssocID="{E50F348C-6D4E-4550-A49C-7D5B270ACDFE}" presName="linear" presStyleCnt="0">
        <dgm:presLayoutVars>
          <dgm:dir/>
          <dgm:animLvl val="lvl"/>
          <dgm:resizeHandles val="exact"/>
        </dgm:presLayoutVars>
      </dgm:prSet>
      <dgm:spPr/>
      <dgm:t>
        <a:bodyPr/>
        <a:lstStyle/>
        <a:p>
          <a:endParaRPr lang="en-US"/>
        </a:p>
      </dgm:t>
    </dgm:pt>
    <dgm:pt modelId="{1A9DA53A-6640-4415-BDFE-7A4AB7EFE429}" type="pres">
      <dgm:prSet presAssocID="{624C949A-09F4-4884-8377-D17919AACA40}" presName="parentLin" presStyleCnt="0"/>
      <dgm:spPr/>
    </dgm:pt>
    <dgm:pt modelId="{C870B380-2FB1-4D73-BA1A-A99FDD6ED49F}" type="pres">
      <dgm:prSet presAssocID="{624C949A-09F4-4884-8377-D17919AACA40}" presName="parentLeftMargin" presStyleLbl="node1" presStyleIdx="0" presStyleCnt="10"/>
      <dgm:spPr/>
      <dgm:t>
        <a:bodyPr/>
        <a:lstStyle/>
        <a:p>
          <a:endParaRPr lang="en-US"/>
        </a:p>
      </dgm:t>
    </dgm:pt>
    <dgm:pt modelId="{F6FF91E8-966D-4F3B-984D-92CDB9AA3DFD}" type="pres">
      <dgm:prSet presAssocID="{624C949A-09F4-4884-8377-D17919AACA40}" presName="parentText" presStyleLbl="node1" presStyleIdx="0" presStyleCnt="10">
        <dgm:presLayoutVars>
          <dgm:chMax val="0"/>
          <dgm:bulletEnabled val="1"/>
        </dgm:presLayoutVars>
      </dgm:prSet>
      <dgm:spPr/>
      <dgm:t>
        <a:bodyPr/>
        <a:lstStyle/>
        <a:p>
          <a:endParaRPr lang="en-US"/>
        </a:p>
      </dgm:t>
    </dgm:pt>
    <dgm:pt modelId="{9B4FB36B-9934-405F-9E9C-68B925EDE5BD}" type="pres">
      <dgm:prSet presAssocID="{624C949A-09F4-4884-8377-D17919AACA40}" presName="negativeSpace" presStyleCnt="0"/>
      <dgm:spPr/>
    </dgm:pt>
    <dgm:pt modelId="{34B5552D-E4AE-4A11-A38B-A12ED7046CFD}" type="pres">
      <dgm:prSet presAssocID="{624C949A-09F4-4884-8377-D17919AACA40}" presName="childText" presStyleLbl="conFgAcc1" presStyleIdx="0" presStyleCnt="10">
        <dgm:presLayoutVars>
          <dgm:bulletEnabled val="1"/>
        </dgm:presLayoutVars>
      </dgm:prSet>
      <dgm:spPr/>
    </dgm:pt>
    <dgm:pt modelId="{38138E4E-FE61-4DBE-A30D-1164C4E3A250}" type="pres">
      <dgm:prSet presAssocID="{B2910A22-604D-41A2-B8D0-66817DC2F4D3}" presName="spaceBetweenRectangles" presStyleCnt="0"/>
      <dgm:spPr/>
    </dgm:pt>
    <dgm:pt modelId="{ADCB1F80-DB0B-403B-AFB2-9DE04EA860F5}" type="pres">
      <dgm:prSet presAssocID="{7A083730-DBBD-46C9-95B9-250C3ECB1B47}" presName="parentLin" presStyleCnt="0"/>
      <dgm:spPr/>
    </dgm:pt>
    <dgm:pt modelId="{C1151888-1855-4339-A18A-F4F98A053DBA}" type="pres">
      <dgm:prSet presAssocID="{7A083730-DBBD-46C9-95B9-250C3ECB1B47}" presName="parentLeftMargin" presStyleLbl="node1" presStyleIdx="0" presStyleCnt="10"/>
      <dgm:spPr/>
      <dgm:t>
        <a:bodyPr/>
        <a:lstStyle/>
        <a:p>
          <a:endParaRPr lang="en-US"/>
        </a:p>
      </dgm:t>
    </dgm:pt>
    <dgm:pt modelId="{D7815AC3-50EA-40B6-80FB-C2F2D9C9D9BA}" type="pres">
      <dgm:prSet presAssocID="{7A083730-DBBD-46C9-95B9-250C3ECB1B47}" presName="parentText" presStyleLbl="node1" presStyleIdx="1" presStyleCnt="10">
        <dgm:presLayoutVars>
          <dgm:chMax val="0"/>
          <dgm:bulletEnabled val="1"/>
        </dgm:presLayoutVars>
      </dgm:prSet>
      <dgm:spPr/>
      <dgm:t>
        <a:bodyPr/>
        <a:lstStyle/>
        <a:p>
          <a:endParaRPr lang="en-US"/>
        </a:p>
      </dgm:t>
    </dgm:pt>
    <dgm:pt modelId="{A8F477C6-4325-495C-AD96-D111254CC28F}" type="pres">
      <dgm:prSet presAssocID="{7A083730-DBBD-46C9-95B9-250C3ECB1B47}" presName="negativeSpace" presStyleCnt="0"/>
      <dgm:spPr/>
    </dgm:pt>
    <dgm:pt modelId="{155F5B29-E2EF-4761-822D-E4D898729DB8}" type="pres">
      <dgm:prSet presAssocID="{7A083730-DBBD-46C9-95B9-250C3ECB1B47}" presName="childText" presStyleLbl="conFgAcc1" presStyleIdx="1" presStyleCnt="10">
        <dgm:presLayoutVars>
          <dgm:bulletEnabled val="1"/>
        </dgm:presLayoutVars>
      </dgm:prSet>
      <dgm:spPr/>
    </dgm:pt>
    <dgm:pt modelId="{8CC72C92-2D5F-4127-9792-3667DD57091B}" type="pres">
      <dgm:prSet presAssocID="{CFFCA547-FD0B-4302-91B5-17E1F97B29C7}" presName="spaceBetweenRectangles" presStyleCnt="0"/>
      <dgm:spPr/>
    </dgm:pt>
    <dgm:pt modelId="{E40FDE56-165C-4AB1-989E-03D23DA8E9D5}" type="pres">
      <dgm:prSet presAssocID="{41608F26-F518-4C49-A6E9-9A896ACCF2F5}" presName="parentLin" presStyleCnt="0"/>
      <dgm:spPr/>
    </dgm:pt>
    <dgm:pt modelId="{5E588A1F-0518-42B8-9312-D8E6B986BBE5}" type="pres">
      <dgm:prSet presAssocID="{41608F26-F518-4C49-A6E9-9A896ACCF2F5}" presName="parentLeftMargin" presStyleLbl="node1" presStyleIdx="1" presStyleCnt="10"/>
      <dgm:spPr/>
      <dgm:t>
        <a:bodyPr/>
        <a:lstStyle/>
        <a:p>
          <a:endParaRPr lang="en-US"/>
        </a:p>
      </dgm:t>
    </dgm:pt>
    <dgm:pt modelId="{4A193531-320F-47C7-BF49-9C9EA1D92FED}" type="pres">
      <dgm:prSet presAssocID="{41608F26-F518-4C49-A6E9-9A896ACCF2F5}" presName="parentText" presStyleLbl="node1" presStyleIdx="2" presStyleCnt="10">
        <dgm:presLayoutVars>
          <dgm:chMax val="0"/>
          <dgm:bulletEnabled val="1"/>
        </dgm:presLayoutVars>
      </dgm:prSet>
      <dgm:spPr/>
      <dgm:t>
        <a:bodyPr/>
        <a:lstStyle/>
        <a:p>
          <a:endParaRPr lang="en-US"/>
        </a:p>
      </dgm:t>
    </dgm:pt>
    <dgm:pt modelId="{63664878-F983-48C0-9FF3-828781C9807D}" type="pres">
      <dgm:prSet presAssocID="{41608F26-F518-4C49-A6E9-9A896ACCF2F5}" presName="negativeSpace" presStyleCnt="0"/>
      <dgm:spPr/>
    </dgm:pt>
    <dgm:pt modelId="{33D80513-CEC1-4C0E-B4E6-70A3879828D4}" type="pres">
      <dgm:prSet presAssocID="{41608F26-F518-4C49-A6E9-9A896ACCF2F5}" presName="childText" presStyleLbl="conFgAcc1" presStyleIdx="2" presStyleCnt="10">
        <dgm:presLayoutVars>
          <dgm:bulletEnabled val="1"/>
        </dgm:presLayoutVars>
      </dgm:prSet>
      <dgm:spPr/>
    </dgm:pt>
    <dgm:pt modelId="{5B6414D7-7970-467C-AA9B-75CA3E510A58}" type="pres">
      <dgm:prSet presAssocID="{6C11D2A3-BA60-4016-B8E1-D1A62E43BFA8}" presName="spaceBetweenRectangles" presStyleCnt="0"/>
      <dgm:spPr/>
    </dgm:pt>
    <dgm:pt modelId="{1EA2100B-3A84-4727-9CA4-983FC57A4225}" type="pres">
      <dgm:prSet presAssocID="{6B33BBAA-C166-4F6A-90A3-A2DE1DE91C2F}" presName="parentLin" presStyleCnt="0"/>
      <dgm:spPr/>
    </dgm:pt>
    <dgm:pt modelId="{A2853E4C-66BF-432F-9823-E742E8DD39B9}" type="pres">
      <dgm:prSet presAssocID="{6B33BBAA-C166-4F6A-90A3-A2DE1DE91C2F}" presName="parentLeftMargin" presStyleLbl="node1" presStyleIdx="2" presStyleCnt="10"/>
      <dgm:spPr/>
      <dgm:t>
        <a:bodyPr/>
        <a:lstStyle/>
        <a:p>
          <a:endParaRPr lang="en-US"/>
        </a:p>
      </dgm:t>
    </dgm:pt>
    <dgm:pt modelId="{627706F7-1DF6-4537-B1EF-1E5D1A5C4D7F}" type="pres">
      <dgm:prSet presAssocID="{6B33BBAA-C166-4F6A-90A3-A2DE1DE91C2F}" presName="parentText" presStyleLbl="node1" presStyleIdx="3" presStyleCnt="10">
        <dgm:presLayoutVars>
          <dgm:chMax val="0"/>
          <dgm:bulletEnabled val="1"/>
        </dgm:presLayoutVars>
      </dgm:prSet>
      <dgm:spPr/>
      <dgm:t>
        <a:bodyPr/>
        <a:lstStyle/>
        <a:p>
          <a:endParaRPr lang="en-US"/>
        </a:p>
      </dgm:t>
    </dgm:pt>
    <dgm:pt modelId="{8A35E8F1-7C4D-4DD7-9F8A-E97B2C5F9D68}" type="pres">
      <dgm:prSet presAssocID="{6B33BBAA-C166-4F6A-90A3-A2DE1DE91C2F}" presName="negativeSpace" presStyleCnt="0"/>
      <dgm:spPr/>
    </dgm:pt>
    <dgm:pt modelId="{F7D98D13-F542-4423-86C1-B87AF03753AA}" type="pres">
      <dgm:prSet presAssocID="{6B33BBAA-C166-4F6A-90A3-A2DE1DE91C2F}" presName="childText" presStyleLbl="conFgAcc1" presStyleIdx="3" presStyleCnt="10">
        <dgm:presLayoutVars>
          <dgm:bulletEnabled val="1"/>
        </dgm:presLayoutVars>
      </dgm:prSet>
      <dgm:spPr/>
    </dgm:pt>
    <dgm:pt modelId="{E614874C-9013-49D8-942D-EF2112385A50}" type="pres">
      <dgm:prSet presAssocID="{BE5AEC90-8BD7-4ED9-B03D-B65E6C8CEC2F}" presName="spaceBetweenRectangles" presStyleCnt="0"/>
      <dgm:spPr/>
    </dgm:pt>
    <dgm:pt modelId="{F6DCEA35-186F-4C6E-9E10-968F8BC0BFE0}" type="pres">
      <dgm:prSet presAssocID="{15EFC673-ECDB-476E-B91E-3C4B0D34BA7F}" presName="parentLin" presStyleCnt="0"/>
      <dgm:spPr/>
    </dgm:pt>
    <dgm:pt modelId="{ADC689C3-8401-4F3C-9665-FFACAB4A91AB}" type="pres">
      <dgm:prSet presAssocID="{15EFC673-ECDB-476E-B91E-3C4B0D34BA7F}" presName="parentLeftMargin" presStyleLbl="node1" presStyleIdx="3" presStyleCnt="10"/>
      <dgm:spPr/>
      <dgm:t>
        <a:bodyPr/>
        <a:lstStyle/>
        <a:p>
          <a:endParaRPr lang="en-US"/>
        </a:p>
      </dgm:t>
    </dgm:pt>
    <dgm:pt modelId="{6DB4B962-77DA-4C0C-815D-F7A46C9EC2C1}" type="pres">
      <dgm:prSet presAssocID="{15EFC673-ECDB-476E-B91E-3C4B0D34BA7F}" presName="parentText" presStyleLbl="node1" presStyleIdx="4" presStyleCnt="10">
        <dgm:presLayoutVars>
          <dgm:chMax val="0"/>
          <dgm:bulletEnabled val="1"/>
        </dgm:presLayoutVars>
      </dgm:prSet>
      <dgm:spPr/>
      <dgm:t>
        <a:bodyPr/>
        <a:lstStyle/>
        <a:p>
          <a:endParaRPr lang="en-US"/>
        </a:p>
      </dgm:t>
    </dgm:pt>
    <dgm:pt modelId="{47E4AE66-D69C-4893-8EE6-06F05C539269}" type="pres">
      <dgm:prSet presAssocID="{15EFC673-ECDB-476E-B91E-3C4B0D34BA7F}" presName="negativeSpace" presStyleCnt="0"/>
      <dgm:spPr/>
    </dgm:pt>
    <dgm:pt modelId="{223529FF-6EB1-4437-8A37-4C8BF3B8562A}" type="pres">
      <dgm:prSet presAssocID="{15EFC673-ECDB-476E-B91E-3C4B0D34BA7F}" presName="childText" presStyleLbl="conFgAcc1" presStyleIdx="4" presStyleCnt="10">
        <dgm:presLayoutVars>
          <dgm:bulletEnabled val="1"/>
        </dgm:presLayoutVars>
      </dgm:prSet>
      <dgm:spPr/>
    </dgm:pt>
    <dgm:pt modelId="{3D97F920-0FC1-489C-B5E3-809BAA53197D}" type="pres">
      <dgm:prSet presAssocID="{11EE03BC-6E71-4A16-85FE-1D81659BE40B}" presName="spaceBetweenRectangles" presStyleCnt="0"/>
      <dgm:spPr/>
    </dgm:pt>
    <dgm:pt modelId="{EF430DEE-0209-4AC9-A634-7A5C89D54649}" type="pres">
      <dgm:prSet presAssocID="{234D3050-BE68-46B6-9E12-66C827048313}" presName="parentLin" presStyleCnt="0"/>
      <dgm:spPr/>
    </dgm:pt>
    <dgm:pt modelId="{F827436F-F571-4958-9C69-192170947201}" type="pres">
      <dgm:prSet presAssocID="{234D3050-BE68-46B6-9E12-66C827048313}" presName="parentLeftMargin" presStyleLbl="node1" presStyleIdx="4" presStyleCnt="10"/>
      <dgm:spPr/>
      <dgm:t>
        <a:bodyPr/>
        <a:lstStyle/>
        <a:p>
          <a:endParaRPr lang="en-US"/>
        </a:p>
      </dgm:t>
    </dgm:pt>
    <dgm:pt modelId="{40CFB070-0A76-4369-B05C-525B7EE3A519}" type="pres">
      <dgm:prSet presAssocID="{234D3050-BE68-46B6-9E12-66C827048313}" presName="parentText" presStyleLbl="node1" presStyleIdx="5" presStyleCnt="10">
        <dgm:presLayoutVars>
          <dgm:chMax val="0"/>
          <dgm:bulletEnabled val="1"/>
        </dgm:presLayoutVars>
      </dgm:prSet>
      <dgm:spPr/>
      <dgm:t>
        <a:bodyPr/>
        <a:lstStyle/>
        <a:p>
          <a:endParaRPr lang="en-US"/>
        </a:p>
      </dgm:t>
    </dgm:pt>
    <dgm:pt modelId="{1391B897-04B6-4E03-B55E-C4D5BB2A1D97}" type="pres">
      <dgm:prSet presAssocID="{234D3050-BE68-46B6-9E12-66C827048313}" presName="negativeSpace" presStyleCnt="0"/>
      <dgm:spPr/>
    </dgm:pt>
    <dgm:pt modelId="{66D45E8C-050D-44A9-BB2D-F8282E944A01}" type="pres">
      <dgm:prSet presAssocID="{234D3050-BE68-46B6-9E12-66C827048313}" presName="childText" presStyleLbl="conFgAcc1" presStyleIdx="5" presStyleCnt="10">
        <dgm:presLayoutVars>
          <dgm:bulletEnabled val="1"/>
        </dgm:presLayoutVars>
      </dgm:prSet>
      <dgm:spPr/>
    </dgm:pt>
    <dgm:pt modelId="{CE896A19-3A61-4223-8FD7-7637A9C7592C}" type="pres">
      <dgm:prSet presAssocID="{F71802DC-4B25-47A3-A771-E53AF5AE0C19}" presName="spaceBetweenRectangles" presStyleCnt="0"/>
      <dgm:spPr/>
    </dgm:pt>
    <dgm:pt modelId="{F5BFBF00-0467-43C6-A69D-40D20BF4413F}" type="pres">
      <dgm:prSet presAssocID="{7A7AF042-5822-4D36-896C-EF622696AF50}" presName="parentLin" presStyleCnt="0"/>
      <dgm:spPr/>
    </dgm:pt>
    <dgm:pt modelId="{797711C8-F3CE-455B-93C3-A3DCEC01C564}" type="pres">
      <dgm:prSet presAssocID="{7A7AF042-5822-4D36-896C-EF622696AF50}" presName="parentLeftMargin" presStyleLbl="node1" presStyleIdx="5" presStyleCnt="10"/>
      <dgm:spPr/>
      <dgm:t>
        <a:bodyPr/>
        <a:lstStyle/>
        <a:p>
          <a:endParaRPr lang="en-US"/>
        </a:p>
      </dgm:t>
    </dgm:pt>
    <dgm:pt modelId="{A42CDE11-53DD-44F9-ACEB-0BB452A9B3F1}" type="pres">
      <dgm:prSet presAssocID="{7A7AF042-5822-4D36-896C-EF622696AF50}" presName="parentText" presStyleLbl="node1" presStyleIdx="6" presStyleCnt="10">
        <dgm:presLayoutVars>
          <dgm:chMax val="0"/>
          <dgm:bulletEnabled val="1"/>
        </dgm:presLayoutVars>
      </dgm:prSet>
      <dgm:spPr/>
      <dgm:t>
        <a:bodyPr/>
        <a:lstStyle/>
        <a:p>
          <a:endParaRPr lang="en-US"/>
        </a:p>
      </dgm:t>
    </dgm:pt>
    <dgm:pt modelId="{FB3E7A1B-8811-4D22-97AB-0D0349426B64}" type="pres">
      <dgm:prSet presAssocID="{7A7AF042-5822-4D36-896C-EF622696AF50}" presName="negativeSpace" presStyleCnt="0"/>
      <dgm:spPr/>
    </dgm:pt>
    <dgm:pt modelId="{2F92D003-25B0-441E-9B47-86A3E9BBA1C5}" type="pres">
      <dgm:prSet presAssocID="{7A7AF042-5822-4D36-896C-EF622696AF50}" presName="childText" presStyleLbl="conFgAcc1" presStyleIdx="6" presStyleCnt="10">
        <dgm:presLayoutVars>
          <dgm:bulletEnabled val="1"/>
        </dgm:presLayoutVars>
      </dgm:prSet>
      <dgm:spPr/>
    </dgm:pt>
    <dgm:pt modelId="{F74C1AD6-A6BF-4587-86F0-DB5F84968F5B}" type="pres">
      <dgm:prSet presAssocID="{7CEE1776-E14F-49B9-B2CE-7576FDB9BD8D}" presName="spaceBetweenRectangles" presStyleCnt="0"/>
      <dgm:spPr/>
    </dgm:pt>
    <dgm:pt modelId="{0084FD0C-3A92-439C-8901-EC99EE6BADFB}" type="pres">
      <dgm:prSet presAssocID="{FED6A011-2490-4843-9F60-944A4C663416}" presName="parentLin" presStyleCnt="0"/>
      <dgm:spPr/>
    </dgm:pt>
    <dgm:pt modelId="{EE8AF3D8-7893-421E-8490-C1470AFE201B}" type="pres">
      <dgm:prSet presAssocID="{FED6A011-2490-4843-9F60-944A4C663416}" presName="parentLeftMargin" presStyleLbl="node1" presStyleIdx="6" presStyleCnt="10"/>
      <dgm:spPr/>
      <dgm:t>
        <a:bodyPr/>
        <a:lstStyle/>
        <a:p>
          <a:endParaRPr lang="en-US"/>
        </a:p>
      </dgm:t>
    </dgm:pt>
    <dgm:pt modelId="{BF8F5CDD-F640-47D6-A981-304A5FC237F3}" type="pres">
      <dgm:prSet presAssocID="{FED6A011-2490-4843-9F60-944A4C663416}" presName="parentText" presStyleLbl="node1" presStyleIdx="7" presStyleCnt="10">
        <dgm:presLayoutVars>
          <dgm:chMax val="0"/>
          <dgm:bulletEnabled val="1"/>
        </dgm:presLayoutVars>
      </dgm:prSet>
      <dgm:spPr/>
      <dgm:t>
        <a:bodyPr/>
        <a:lstStyle/>
        <a:p>
          <a:endParaRPr lang="en-US"/>
        </a:p>
      </dgm:t>
    </dgm:pt>
    <dgm:pt modelId="{4916BAC1-FFD8-4D80-BB9B-9111DF0422BB}" type="pres">
      <dgm:prSet presAssocID="{FED6A011-2490-4843-9F60-944A4C663416}" presName="negativeSpace" presStyleCnt="0"/>
      <dgm:spPr/>
    </dgm:pt>
    <dgm:pt modelId="{B34EC02A-20B5-4BA5-9AA0-B3A2241B25A8}" type="pres">
      <dgm:prSet presAssocID="{FED6A011-2490-4843-9F60-944A4C663416}" presName="childText" presStyleLbl="conFgAcc1" presStyleIdx="7" presStyleCnt="10">
        <dgm:presLayoutVars>
          <dgm:bulletEnabled val="1"/>
        </dgm:presLayoutVars>
      </dgm:prSet>
      <dgm:spPr/>
    </dgm:pt>
    <dgm:pt modelId="{3707B13E-9F84-43A5-BF1B-01D2B2988C1F}" type="pres">
      <dgm:prSet presAssocID="{D1EA47EC-DD60-40F8-A18E-5763B111B711}" presName="spaceBetweenRectangles" presStyleCnt="0"/>
      <dgm:spPr/>
    </dgm:pt>
    <dgm:pt modelId="{E27B445D-800B-43A5-A7FD-498FBB516467}" type="pres">
      <dgm:prSet presAssocID="{CCE408F1-D9C7-4F18-8BA0-12CE7A368F34}" presName="parentLin" presStyleCnt="0"/>
      <dgm:spPr/>
    </dgm:pt>
    <dgm:pt modelId="{63CBD7F3-91D3-4696-8F72-6BC6C78EC33C}" type="pres">
      <dgm:prSet presAssocID="{CCE408F1-D9C7-4F18-8BA0-12CE7A368F34}" presName="parentLeftMargin" presStyleLbl="node1" presStyleIdx="7" presStyleCnt="10"/>
      <dgm:spPr/>
      <dgm:t>
        <a:bodyPr/>
        <a:lstStyle/>
        <a:p>
          <a:endParaRPr lang="en-US"/>
        </a:p>
      </dgm:t>
    </dgm:pt>
    <dgm:pt modelId="{BDEC8D8E-B574-4C90-B893-BB3C7E4E3FEB}" type="pres">
      <dgm:prSet presAssocID="{CCE408F1-D9C7-4F18-8BA0-12CE7A368F34}" presName="parentText" presStyleLbl="node1" presStyleIdx="8" presStyleCnt="10">
        <dgm:presLayoutVars>
          <dgm:chMax val="0"/>
          <dgm:bulletEnabled val="1"/>
        </dgm:presLayoutVars>
      </dgm:prSet>
      <dgm:spPr/>
      <dgm:t>
        <a:bodyPr/>
        <a:lstStyle/>
        <a:p>
          <a:endParaRPr lang="en-US"/>
        </a:p>
      </dgm:t>
    </dgm:pt>
    <dgm:pt modelId="{AF552022-2C1E-4A6D-8D56-85E0F6F93409}" type="pres">
      <dgm:prSet presAssocID="{CCE408F1-D9C7-4F18-8BA0-12CE7A368F34}" presName="negativeSpace" presStyleCnt="0"/>
      <dgm:spPr/>
    </dgm:pt>
    <dgm:pt modelId="{4A2DDB33-CA39-41A9-8405-7FB4B3745237}" type="pres">
      <dgm:prSet presAssocID="{CCE408F1-D9C7-4F18-8BA0-12CE7A368F34}" presName="childText" presStyleLbl="conFgAcc1" presStyleIdx="8" presStyleCnt="10">
        <dgm:presLayoutVars>
          <dgm:bulletEnabled val="1"/>
        </dgm:presLayoutVars>
      </dgm:prSet>
      <dgm:spPr/>
    </dgm:pt>
    <dgm:pt modelId="{E4894ADF-A0A9-4CFC-B50C-D4E8DF1C8C61}" type="pres">
      <dgm:prSet presAssocID="{6EC3EE31-6C2D-4B27-8C3B-EBB73884D1EF}" presName="spaceBetweenRectangles" presStyleCnt="0"/>
      <dgm:spPr/>
    </dgm:pt>
    <dgm:pt modelId="{8DDE64BE-8B0B-4D41-9361-BE7B85BCE104}" type="pres">
      <dgm:prSet presAssocID="{23E2FD33-B011-474A-A3E9-38907CB3CA2A}" presName="parentLin" presStyleCnt="0"/>
      <dgm:spPr/>
    </dgm:pt>
    <dgm:pt modelId="{177B6355-1FBD-4D30-91B4-BC647E9358B5}" type="pres">
      <dgm:prSet presAssocID="{23E2FD33-B011-474A-A3E9-38907CB3CA2A}" presName="parentLeftMargin" presStyleLbl="node1" presStyleIdx="8" presStyleCnt="10"/>
      <dgm:spPr/>
      <dgm:t>
        <a:bodyPr/>
        <a:lstStyle/>
        <a:p>
          <a:endParaRPr lang="en-US"/>
        </a:p>
      </dgm:t>
    </dgm:pt>
    <dgm:pt modelId="{03D087D2-ED84-4DC0-8A02-25641718C268}" type="pres">
      <dgm:prSet presAssocID="{23E2FD33-B011-474A-A3E9-38907CB3CA2A}" presName="parentText" presStyleLbl="node1" presStyleIdx="9" presStyleCnt="10">
        <dgm:presLayoutVars>
          <dgm:chMax val="0"/>
          <dgm:bulletEnabled val="1"/>
        </dgm:presLayoutVars>
      </dgm:prSet>
      <dgm:spPr/>
      <dgm:t>
        <a:bodyPr/>
        <a:lstStyle/>
        <a:p>
          <a:endParaRPr lang="en-US"/>
        </a:p>
      </dgm:t>
    </dgm:pt>
    <dgm:pt modelId="{38F07EAC-65E4-4376-B58F-E62B1C3054E7}" type="pres">
      <dgm:prSet presAssocID="{23E2FD33-B011-474A-A3E9-38907CB3CA2A}" presName="negativeSpace" presStyleCnt="0"/>
      <dgm:spPr/>
    </dgm:pt>
    <dgm:pt modelId="{8F622D84-8257-434D-9204-3255C1B0309E}" type="pres">
      <dgm:prSet presAssocID="{23E2FD33-B011-474A-A3E9-38907CB3CA2A}" presName="childText" presStyleLbl="conFgAcc1" presStyleIdx="9" presStyleCnt="10">
        <dgm:presLayoutVars>
          <dgm:bulletEnabled val="1"/>
        </dgm:presLayoutVars>
      </dgm:prSet>
      <dgm:spPr/>
    </dgm:pt>
  </dgm:ptLst>
  <dgm:cxnLst>
    <dgm:cxn modelId="{6BD4675F-9F9F-41C4-BCC7-D63557ACF46C}" srcId="{E50F348C-6D4E-4550-A49C-7D5B270ACDFE}" destId="{CCE408F1-D9C7-4F18-8BA0-12CE7A368F34}" srcOrd="8" destOrd="0" parTransId="{6968430B-C513-4FDF-8005-E15FB9DD8C10}" sibTransId="{6EC3EE31-6C2D-4B27-8C3B-EBB73884D1EF}"/>
    <dgm:cxn modelId="{583DCBCA-DE30-4E61-8C6B-609853585475}" type="presOf" srcId="{6B33BBAA-C166-4F6A-90A3-A2DE1DE91C2F}" destId="{A2853E4C-66BF-432F-9823-E742E8DD39B9}" srcOrd="0" destOrd="0" presId="urn:microsoft.com/office/officeart/2005/8/layout/list1"/>
    <dgm:cxn modelId="{DF71EC8B-3E13-417B-A8C4-C2AABF8CCF34}" type="presOf" srcId="{7A7AF042-5822-4D36-896C-EF622696AF50}" destId="{A42CDE11-53DD-44F9-ACEB-0BB452A9B3F1}" srcOrd="1" destOrd="0" presId="urn:microsoft.com/office/officeart/2005/8/layout/list1"/>
    <dgm:cxn modelId="{67EB7C5B-A824-43FD-B171-47888986C4FE}" type="presOf" srcId="{CCE408F1-D9C7-4F18-8BA0-12CE7A368F34}" destId="{BDEC8D8E-B574-4C90-B893-BB3C7E4E3FEB}" srcOrd="1" destOrd="0" presId="urn:microsoft.com/office/officeart/2005/8/layout/list1"/>
    <dgm:cxn modelId="{744A87AB-1751-4110-91F5-F593C89D73B3}" srcId="{E50F348C-6D4E-4550-A49C-7D5B270ACDFE}" destId="{41608F26-F518-4C49-A6E9-9A896ACCF2F5}" srcOrd="2" destOrd="0" parTransId="{E08A1B49-1B9A-45ED-B8C5-B04F95CE253A}" sibTransId="{6C11D2A3-BA60-4016-B8E1-D1A62E43BFA8}"/>
    <dgm:cxn modelId="{796F356A-8203-4C26-9DFF-7D442BEED9B6}" srcId="{E50F348C-6D4E-4550-A49C-7D5B270ACDFE}" destId="{7A083730-DBBD-46C9-95B9-250C3ECB1B47}" srcOrd="1" destOrd="0" parTransId="{17BAEF8F-E211-4344-BBF5-7F1B6F038E61}" sibTransId="{CFFCA547-FD0B-4302-91B5-17E1F97B29C7}"/>
    <dgm:cxn modelId="{F0FABD8D-46F6-49A5-8F89-CA8817633464}" srcId="{E50F348C-6D4E-4550-A49C-7D5B270ACDFE}" destId="{23E2FD33-B011-474A-A3E9-38907CB3CA2A}" srcOrd="9" destOrd="0" parTransId="{66D06E02-97F3-4C12-9E9B-E8EFE11616D9}" sibTransId="{46015722-DDB6-4285-8153-25B3E0BFB4C8}"/>
    <dgm:cxn modelId="{C6D9C303-FD7E-422B-8627-5C8EBDDE7028}" type="presOf" srcId="{41608F26-F518-4C49-A6E9-9A896ACCF2F5}" destId="{5E588A1F-0518-42B8-9312-D8E6B986BBE5}" srcOrd="0" destOrd="0" presId="urn:microsoft.com/office/officeart/2005/8/layout/list1"/>
    <dgm:cxn modelId="{902644A3-D669-46A9-9787-9F02E2CC7E6F}" srcId="{E50F348C-6D4E-4550-A49C-7D5B270ACDFE}" destId="{6B33BBAA-C166-4F6A-90A3-A2DE1DE91C2F}" srcOrd="3" destOrd="0" parTransId="{FEB32589-385A-4134-BE96-4809D5FD0CAF}" sibTransId="{BE5AEC90-8BD7-4ED9-B03D-B65E6C8CEC2F}"/>
    <dgm:cxn modelId="{F992CBD9-A898-48AD-91FD-F52EE9212F7F}" type="presOf" srcId="{41608F26-F518-4C49-A6E9-9A896ACCF2F5}" destId="{4A193531-320F-47C7-BF49-9C9EA1D92FED}" srcOrd="1" destOrd="0" presId="urn:microsoft.com/office/officeart/2005/8/layout/list1"/>
    <dgm:cxn modelId="{B8AC35C1-EC5D-4BDA-B8A6-2AEA67CFCC5C}" type="presOf" srcId="{E50F348C-6D4E-4550-A49C-7D5B270ACDFE}" destId="{1B93740A-616C-45EF-8037-12554ADD2F14}" srcOrd="0" destOrd="0" presId="urn:microsoft.com/office/officeart/2005/8/layout/list1"/>
    <dgm:cxn modelId="{A7A17779-2D25-447C-92F7-7947FA6F8AF1}" type="presOf" srcId="{FED6A011-2490-4843-9F60-944A4C663416}" destId="{EE8AF3D8-7893-421E-8490-C1470AFE201B}" srcOrd="0" destOrd="0" presId="urn:microsoft.com/office/officeart/2005/8/layout/list1"/>
    <dgm:cxn modelId="{997654D2-5EAA-4A3C-AFE2-DE5D97056CCE}" srcId="{E50F348C-6D4E-4550-A49C-7D5B270ACDFE}" destId="{7A7AF042-5822-4D36-896C-EF622696AF50}" srcOrd="6" destOrd="0" parTransId="{6D3DA794-B868-4A0E-8AEF-AB845BBBA5DC}" sibTransId="{7CEE1776-E14F-49B9-B2CE-7576FDB9BD8D}"/>
    <dgm:cxn modelId="{3E30E17A-3ABD-4E7B-9789-4A2BB2709A2B}" type="presOf" srcId="{624C949A-09F4-4884-8377-D17919AACA40}" destId="{C870B380-2FB1-4D73-BA1A-A99FDD6ED49F}" srcOrd="0" destOrd="0" presId="urn:microsoft.com/office/officeart/2005/8/layout/list1"/>
    <dgm:cxn modelId="{ABDC657E-8E85-447C-AEE9-1A9D632078B9}" type="presOf" srcId="{15EFC673-ECDB-476E-B91E-3C4B0D34BA7F}" destId="{6DB4B962-77DA-4C0C-815D-F7A46C9EC2C1}" srcOrd="1" destOrd="0" presId="urn:microsoft.com/office/officeart/2005/8/layout/list1"/>
    <dgm:cxn modelId="{23C2A2CD-DD14-457A-9E72-DDE4AFE8E7CE}" type="presOf" srcId="{234D3050-BE68-46B6-9E12-66C827048313}" destId="{F827436F-F571-4958-9C69-192170947201}" srcOrd="0" destOrd="0" presId="urn:microsoft.com/office/officeart/2005/8/layout/list1"/>
    <dgm:cxn modelId="{E2FCC2C3-5E13-49B5-A39A-4DF4DE5B7C2C}" srcId="{E50F348C-6D4E-4550-A49C-7D5B270ACDFE}" destId="{234D3050-BE68-46B6-9E12-66C827048313}" srcOrd="5" destOrd="0" parTransId="{B447E1E7-86E6-4EC8-83DD-54E8984DF2A9}" sibTransId="{F71802DC-4B25-47A3-A771-E53AF5AE0C19}"/>
    <dgm:cxn modelId="{D98FB9DF-7A9D-4722-9B71-AEA10C693273}" type="presOf" srcId="{7A083730-DBBD-46C9-95B9-250C3ECB1B47}" destId="{D7815AC3-50EA-40B6-80FB-C2F2D9C9D9BA}" srcOrd="1" destOrd="0" presId="urn:microsoft.com/office/officeart/2005/8/layout/list1"/>
    <dgm:cxn modelId="{6BA8FBA8-7FCA-412C-9836-6ABB54EA193B}" type="presOf" srcId="{234D3050-BE68-46B6-9E12-66C827048313}" destId="{40CFB070-0A76-4369-B05C-525B7EE3A519}" srcOrd="1" destOrd="0" presId="urn:microsoft.com/office/officeart/2005/8/layout/list1"/>
    <dgm:cxn modelId="{76279E7F-3BFC-4448-AE72-EA6CCE7F833B}" type="presOf" srcId="{FED6A011-2490-4843-9F60-944A4C663416}" destId="{BF8F5CDD-F640-47D6-A981-304A5FC237F3}" srcOrd="1" destOrd="0" presId="urn:microsoft.com/office/officeart/2005/8/layout/list1"/>
    <dgm:cxn modelId="{3F69E347-C227-49D6-B96D-286837F2E6D1}" srcId="{E50F348C-6D4E-4550-A49C-7D5B270ACDFE}" destId="{15EFC673-ECDB-476E-B91E-3C4B0D34BA7F}" srcOrd="4" destOrd="0" parTransId="{009D2C1B-1144-4D01-96A8-BF7E87640E40}" sibTransId="{11EE03BC-6E71-4A16-85FE-1D81659BE40B}"/>
    <dgm:cxn modelId="{20D1BF5A-3E8A-46D5-80F8-325DAD005BE2}" type="presOf" srcId="{23E2FD33-B011-474A-A3E9-38907CB3CA2A}" destId="{03D087D2-ED84-4DC0-8A02-25641718C268}" srcOrd="1" destOrd="0" presId="urn:microsoft.com/office/officeart/2005/8/layout/list1"/>
    <dgm:cxn modelId="{D6E6E6B0-755C-42EC-A794-FCFF995C5591}" srcId="{E50F348C-6D4E-4550-A49C-7D5B270ACDFE}" destId="{FED6A011-2490-4843-9F60-944A4C663416}" srcOrd="7" destOrd="0" parTransId="{F8E8030F-5978-40F1-9D14-7295877EBA1B}" sibTransId="{D1EA47EC-DD60-40F8-A18E-5763B111B711}"/>
    <dgm:cxn modelId="{C4A1C6C3-BA14-4F4F-9E6D-7BB8B0D45863}" type="presOf" srcId="{7A7AF042-5822-4D36-896C-EF622696AF50}" destId="{797711C8-F3CE-455B-93C3-A3DCEC01C564}" srcOrd="0" destOrd="0" presId="urn:microsoft.com/office/officeart/2005/8/layout/list1"/>
    <dgm:cxn modelId="{00231115-2D7E-48A3-BFA8-00096263F63C}" srcId="{E50F348C-6D4E-4550-A49C-7D5B270ACDFE}" destId="{624C949A-09F4-4884-8377-D17919AACA40}" srcOrd="0" destOrd="0" parTransId="{DA8D508F-C8B4-4847-9702-009571D61A8A}" sibTransId="{B2910A22-604D-41A2-B8D0-66817DC2F4D3}"/>
    <dgm:cxn modelId="{90A7A174-BDFF-4BE8-A439-DE3F952E66D2}" type="presOf" srcId="{7A083730-DBBD-46C9-95B9-250C3ECB1B47}" destId="{C1151888-1855-4339-A18A-F4F98A053DBA}" srcOrd="0" destOrd="0" presId="urn:microsoft.com/office/officeart/2005/8/layout/list1"/>
    <dgm:cxn modelId="{96F550E2-A21A-4F54-94FE-4701ED78EDDF}" type="presOf" srcId="{624C949A-09F4-4884-8377-D17919AACA40}" destId="{F6FF91E8-966D-4F3B-984D-92CDB9AA3DFD}" srcOrd="1" destOrd="0" presId="urn:microsoft.com/office/officeart/2005/8/layout/list1"/>
    <dgm:cxn modelId="{3624346D-D2C3-4E95-B5BE-3F8752FFE775}" type="presOf" srcId="{CCE408F1-D9C7-4F18-8BA0-12CE7A368F34}" destId="{63CBD7F3-91D3-4696-8F72-6BC6C78EC33C}" srcOrd="0" destOrd="0" presId="urn:microsoft.com/office/officeart/2005/8/layout/list1"/>
    <dgm:cxn modelId="{CC919ADC-899C-4A17-8617-E5CCC524C234}" type="presOf" srcId="{15EFC673-ECDB-476E-B91E-3C4B0D34BA7F}" destId="{ADC689C3-8401-4F3C-9665-FFACAB4A91AB}" srcOrd="0" destOrd="0" presId="urn:microsoft.com/office/officeart/2005/8/layout/list1"/>
    <dgm:cxn modelId="{A486052B-7FC2-4E78-B0EB-C556D75585FC}" type="presOf" srcId="{6B33BBAA-C166-4F6A-90A3-A2DE1DE91C2F}" destId="{627706F7-1DF6-4537-B1EF-1E5D1A5C4D7F}" srcOrd="1" destOrd="0" presId="urn:microsoft.com/office/officeart/2005/8/layout/list1"/>
    <dgm:cxn modelId="{DB8D8903-8C95-4D73-9487-F4EEEFD94EE0}" type="presOf" srcId="{23E2FD33-B011-474A-A3E9-38907CB3CA2A}" destId="{177B6355-1FBD-4D30-91B4-BC647E9358B5}" srcOrd="0" destOrd="0" presId="urn:microsoft.com/office/officeart/2005/8/layout/list1"/>
    <dgm:cxn modelId="{A9958B5D-E1AA-4BAA-B06D-7564ED9D7CFA}" type="presParOf" srcId="{1B93740A-616C-45EF-8037-12554ADD2F14}" destId="{1A9DA53A-6640-4415-BDFE-7A4AB7EFE429}" srcOrd="0" destOrd="0" presId="urn:microsoft.com/office/officeart/2005/8/layout/list1"/>
    <dgm:cxn modelId="{FB7D0B0F-B0E4-432C-89E4-715FA70C531C}" type="presParOf" srcId="{1A9DA53A-6640-4415-BDFE-7A4AB7EFE429}" destId="{C870B380-2FB1-4D73-BA1A-A99FDD6ED49F}" srcOrd="0" destOrd="0" presId="urn:microsoft.com/office/officeart/2005/8/layout/list1"/>
    <dgm:cxn modelId="{65A682B2-73EA-4CB3-AC64-89316ED8558D}" type="presParOf" srcId="{1A9DA53A-6640-4415-BDFE-7A4AB7EFE429}" destId="{F6FF91E8-966D-4F3B-984D-92CDB9AA3DFD}" srcOrd="1" destOrd="0" presId="urn:microsoft.com/office/officeart/2005/8/layout/list1"/>
    <dgm:cxn modelId="{9855C50A-2266-4E23-B384-034B94596328}" type="presParOf" srcId="{1B93740A-616C-45EF-8037-12554ADD2F14}" destId="{9B4FB36B-9934-405F-9E9C-68B925EDE5BD}" srcOrd="1" destOrd="0" presId="urn:microsoft.com/office/officeart/2005/8/layout/list1"/>
    <dgm:cxn modelId="{FA934653-9F48-4A13-8E9B-6EED09993AA1}" type="presParOf" srcId="{1B93740A-616C-45EF-8037-12554ADD2F14}" destId="{34B5552D-E4AE-4A11-A38B-A12ED7046CFD}" srcOrd="2" destOrd="0" presId="urn:microsoft.com/office/officeart/2005/8/layout/list1"/>
    <dgm:cxn modelId="{ABE666D8-0634-455B-BB12-D25EBF6130D0}" type="presParOf" srcId="{1B93740A-616C-45EF-8037-12554ADD2F14}" destId="{38138E4E-FE61-4DBE-A30D-1164C4E3A250}" srcOrd="3" destOrd="0" presId="urn:microsoft.com/office/officeart/2005/8/layout/list1"/>
    <dgm:cxn modelId="{A024975C-722F-4EDE-A80C-57101D4536D8}" type="presParOf" srcId="{1B93740A-616C-45EF-8037-12554ADD2F14}" destId="{ADCB1F80-DB0B-403B-AFB2-9DE04EA860F5}" srcOrd="4" destOrd="0" presId="urn:microsoft.com/office/officeart/2005/8/layout/list1"/>
    <dgm:cxn modelId="{193002B1-D868-4E77-BDD4-654C39D78317}" type="presParOf" srcId="{ADCB1F80-DB0B-403B-AFB2-9DE04EA860F5}" destId="{C1151888-1855-4339-A18A-F4F98A053DBA}" srcOrd="0" destOrd="0" presId="urn:microsoft.com/office/officeart/2005/8/layout/list1"/>
    <dgm:cxn modelId="{980D198A-0E1B-4F67-A756-1AA61A48128D}" type="presParOf" srcId="{ADCB1F80-DB0B-403B-AFB2-9DE04EA860F5}" destId="{D7815AC3-50EA-40B6-80FB-C2F2D9C9D9BA}" srcOrd="1" destOrd="0" presId="urn:microsoft.com/office/officeart/2005/8/layout/list1"/>
    <dgm:cxn modelId="{34D4A6D9-ECFF-412B-9B49-9775B546BF72}" type="presParOf" srcId="{1B93740A-616C-45EF-8037-12554ADD2F14}" destId="{A8F477C6-4325-495C-AD96-D111254CC28F}" srcOrd="5" destOrd="0" presId="urn:microsoft.com/office/officeart/2005/8/layout/list1"/>
    <dgm:cxn modelId="{6D77A516-14DE-4B2C-8C9B-9C5CCCD1DB89}" type="presParOf" srcId="{1B93740A-616C-45EF-8037-12554ADD2F14}" destId="{155F5B29-E2EF-4761-822D-E4D898729DB8}" srcOrd="6" destOrd="0" presId="urn:microsoft.com/office/officeart/2005/8/layout/list1"/>
    <dgm:cxn modelId="{DCFBBECC-1B99-4A30-B461-92C549ACA8A3}" type="presParOf" srcId="{1B93740A-616C-45EF-8037-12554ADD2F14}" destId="{8CC72C92-2D5F-4127-9792-3667DD57091B}" srcOrd="7" destOrd="0" presId="urn:microsoft.com/office/officeart/2005/8/layout/list1"/>
    <dgm:cxn modelId="{3A926FA9-4718-483B-BB25-9E9A0E7D82EB}" type="presParOf" srcId="{1B93740A-616C-45EF-8037-12554ADD2F14}" destId="{E40FDE56-165C-4AB1-989E-03D23DA8E9D5}" srcOrd="8" destOrd="0" presId="urn:microsoft.com/office/officeart/2005/8/layout/list1"/>
    <dgm:cxn modelId="{6330BABA-A0F8-45FE-9F27-403017DFE95C}" type="presParOf" srcId="{E40FDE56-165C-4AB1-989E-03D23DA8E9D5}" destId="{5E588A1F-0518-42B8-9312-D8E6B986BBE5}" srcOrd="0" destOrd="0" presId="urn:microsoft.com/office/officeart/2005/8/layout/list1"/>
    <dgm:cxn modelId="{81AF2FBF-F653-40B0-9272-30F08CB35EBB}" type="presParOf" srcId="{E40FDE56-165C-4AB1-989E-03D23DA8E9D5}" destId="{4A193531-320F-47C7-BF49-9C9EA1D92FED}" srcOrd="1" destOrd="0" presId="urn:microsoft.com/office/officeart/2005/8/layout/list1"/>
    <dgm:cxn modelId="{5B515179-E287-43A7-A2A7-D1261BA4DA25}" type="presParOf" srcId="{1B93740A-616C-45EF-8037-12554ADD2F14}" destId="{63664878-F983-48C0-9FF3-828781C9807D}" srcOrd="9" destOrd="0" presId="urn:microsoft.com/office/officeart/2005/8/layout/list1"/>
    <dgm:cxn modelId="{3F6F13F4-8228-4281-B113-E65CF494D678}" type="presParOf" srcId="{1B93740A-616C-45EF-8037-12554ADD2F14}" destId="{33D80513-CEC1-4C0E-B4E6-70A3879828D4}" srcOrd="10" destOrd="0" presId="urn:microsoft.com/office/officeart/2005/8/layout/list1"/>
    <dgm:cxn modelId="{6C69F784-1BE2-450B-B501-581BE28EE557}" type="presParOf" srcId="{1B93740A-616C-45EF-8037-12554ADD2F14}" destId="{5B6414D7-7970-467C-AA9B-75CA3E510A58}" srcOrd="11" destOrd="0" presId="urn:microsoft.com/office/officeart/2005/8/layout/list1"/>
    <dgm:cxn modelId="{B2D86DF0-47DB-4E44-BA5A-75232C207DB8}" type="presParOf" srcId="{1B93740A-616C-45EF-8037-12554ADD2F14}" destId="{1EA2100B-3A84-4727-9CA4-983FC57A4225}" srcOrd="12" destOrd="0" presId="urn:microsoft.com/office/officeart/2005/8/layout/list1"/>
    <dgm:cxn modelId="{CAFA2D65-E51E-475C-A944-0BC117BD2E25}" type="presParOf" srcId="{1EA2100B-3A84-4727-9CA4-983FC57A4225}" destId="{A2853E4C-66BF-432F-9823-E742E8DD39B9}" srcOrd="0" destOrd="0" presId="urn:microsoft.com/office/officeart/2005/8/layout/list1"/>
    <dgm:cxn modelId="{47E76A7A-6496-43BF-B627-7CAD6A7E5BB1}" type="presParOf" srcId="{1EA2100B-3A84-4727-9CA4-983FC57A4225}" destId="{627706F7-1DF6-4537-B1EF-1E5D1A5C4D7F}" srcOrd="1" destOrd="0" presId="urn:microsoft.com/office/officeart/2005/8/layout/list1"/>
    <dgm:cxn modelId="{99CA68AD-59F0-47B4-9F5C-B55E4D76C5F9}" type="presParOf" srcId="{1B93740A-616C-45EF-8037-12554ADD2F14}" destId="{8A35E8F1-7C4D-4DD7-9F8A-E97B2C5F9D68}" srcOrd="13" destOrd="0" presId="urn:microsoft.com/office/officeart/2005/8/layout/list1"/>
    <dgm:cxn modelId="{21481619-B2E6-44E0-B5CC-4DA8D6BF2A63}" type="presParOf" srcId="{1B93740A-616C-45EF-8037-12554ADD2F14}" destId="{F7D98D13-F542-4423-86C1-B87AF03753AA}" srcOrd="14" destOrd="0" presId="urn:microsoft.com/office/officeart/2005/8/layout/list1"/>
    <dgm:cxn modelId="{0EBE6A19-E984-4463-A116-178A81AA4CAE}" type="presParOf" srcId="{1B93740A-616C-45EF-8037-12554ADD2F14}" destId="{E614874C-9013-49D8-942D-EF2112385A50}" srcOrd="15" destOrd="0" presId="urn:microsoft.com/office/officeart/2005/8/layout/list1"/>
    <dgm:cxn modelId="{568A631A-CEAA-413A-BF14-EB86126B6639}" type="presParOf" srcId="{1B93740A-616C-45EF-8037-12554ADD2F14}" destId="{F6DCEA35-186F-4C6E-9E10-968F8BC0BFE0}" srcOrd="16" destOrd="0" presId="urn:microsoft.com/office/officeart/2005/8/layout/list1"/>
    <dgm:cxn modelId="{FF729673-D2FC-472D-8027-EE4137C1A712}" type="presParOf" srcId="{F6DCEA35-186F-4C6E-9E10-968F8BC0BFE0}" destId="{ADC689C3-8401-4F3C-9665-FFACAB4A91AB}" srcOrd="0" destOrd="0" presId="urn:microsoft.com/office/officeart/2005/8/layout/list1"/>
    <dgm:cxn modelId="{B7C0FDEB-3967-4B17-B50F-FF29973F7CB2}" type="presParOf" srcId="{F6DCEA35-186F-4C6E-9E10-968F8BC0BFE0}" destId="{6DB4B962-77DA-4C0C-815D-F7A46C9EC2C1}" srcOrd="1" destOrd="0" presId="urn:microsoft.com/office/officeart/2005/8/layout/list1"/>
    <dgm:cxn modelId="{CF487721-8401-4D66-9D0B-E2E7B87D2B98}" type="presParOf" srcId="{1B93740A-616C-45EF-8037-12554ADD2F14}" destId="{47E4AE66-D69C-4893-8EE6-06F05C539269}" srcOrd="17" destOrd="0" presId="urn:microsoft.com/office/officeart/2005/8/layout/list1"/>
    <dgm:cxn modelId="{E85A39DC-0115-4BA5-99B3-CC4C96CE4F4E}" type="presParOf" srcId="{1B93740A-616C-45EF-8037-12554ADD2F14}" destId="{223529FF-6EB1-4437-8A37-4C8BF3B8562A}" srcOrd="18" destOrd="0" presId="urn:microsoft.com/office/officeart/2005/8/layout/list1"/>
    <dgm:cxn modelId="{8436B78E-F9F4-4F4F-8102-BA4249DB34DA}" type="presParOf" srcId="{1B93740A-616C-45EF-8037-12554ADD2F14}" destId="{3D97F920-0FC1-489C-B5E3-809BAA53197D}" srcOrd="19" destOrd="0" presId="urn:microsoft.com/office/officeart/2005/8/layout/list1"/>
    <dgm:cxn modelId="{2E36F36D-A23C-46E9-AC32-7985308206A5}" type="presParOf" srcId="{1B93740A-616C-45EF-8037-12554ADD2F14}" destId="{EF430DEE-0209-4AC9-A634-7A5C89D54649}" srcOrd="20" destOrd="0" presId="urn:microsoft.com/office/officeart/2005/8/layout/list1"/>
    <dgm:cxn modelId="{96F527FA-7FBD-41CC-AA34-75483ACB2EAD}" type="presParOf" srcId="{EF430DEE-0209-4AC9-A634-7A5C89D54649}" destId="{F827436F-F571-4958-9C69-192170947201}" srcOrd="0" destOrd="0" presId="urn:microsoft.com/office/officeart/2005/8/layout/list1"/>
    <dgm:cxn modelId="{203A5A82-5688-4A0D-8D6C-9E091C691EBD}" type="presParOf" srcId="{EF430DEE-0209-4AC9-A634-7A5C89D54649}" destId="{40CFB070-0A76-4369-B05C-525B7EE3A519}" srcOrd="1" destOrd="0" presId="urn:microsoft.com/office/officeart/2005/8/layout/list1"/>
    <dgm:cxn modelId="{332679D1-2A48-49DB-8ED0-0F8CB2971CEE}" type="presParOf" srcId="{1B93740A-616C-45EF-8037-12554ADD2F14}" destId="{1391B897-04B6-4E03-B55E-C4D5BB2A1D97}" srcOrd="21" destOrd="0" presId="urn:microsoft.com/office/officeart/2005/8/layout/list1"/>
    <dgm:cxn modelId="{089F439C-D41E-49D5-8809-5FBABB1691EB}" type="presParOf" srcId="{1B93740A-616C-45EF-8037-12554ADD2F14}" destId="{66D45E8C-050D-44A9-BB2D-F8282E944A01}" srcOrd="22" destOrd="0" presId="urn:microsoft.com/office/officeart/2005/8/layout/list1"/>
    <dgm:cxn modelId="{B70D3314-7E57-4FB2-9DFE-7DC1A3239E8B}" type="presParOf" srcId="{1B93740A-616C-45EF-8037-12554ADD2F14}" destId="{CE896A19-3A61-4223-8FD7-7637A9C7592C}" srcOrd="23" destOrd="0" presId="urn:microsoft.com/office/officeart/2005/8/layout/list1"/>
    <dgm:cxn modelId="{3DDB2534-1AA3-4B98-8548-71E08FA34847}" type="presParOf" srcId="{1B93740A-616C-45EF-8037-12554ADD2F14}" destId="{F5BFBF00-0467-43C6-A69D-40D20BF4413F}" srcOrd="24" destOrd="0" presId="urn:microsoft.com/office/officeart/2005/8/layout/list1"/>
    <dgm:cxn modelId="{5C5D8FCF-E9E2-4D05-A329-22438C20BD1A}" type="presParOf" srcId="{F5BFBF00-0467-43C6-A69D-40D20BF4413F}" destId="{797711C8-F3CE-455B-93C3-A3DCEC01C564}" srcOrd="0" destOrd="0" presId="urn:microsoft.com/office/officeart/2005/8/layout/list1"/>
    <dgm:cxn modelId="{56FB4EBC-6758-4468-B5AF-B20E06CE4C37}" type="presParOf" srcId="{F5BFBF00-0467-43C6-A69D-40D20BF4413F}" destId="{A42CDE11-53DD-44F9-ACEB-0BB452A9B3F1}" srcOrd="1" destOrd="0" presId="urn:microsoft.com/office/officeart/2005/8/layout/list1"/>
    <dgm:cxn modelId="{B850638F-3FEF-462F-89D3-0FEFD6D4D256}" type="presParOf" srcId="{1B93740A-616C-45EF-8037-12554ADD2F14}" destId="{FB3E7A1B-8811-4D22-97AB-0D0349426B64}" srcOrd="25" destOrd="0" presId="urn:microsoft.com/office/officeart/2005/8/layout/list1"/>
    <dgm:cxn modelId="{9064B019-9E67-4E5B-891C-D631CBA69BA7}" type="presParOf" srcId="{1B93740A-616C-45EF-8037-12554ADD2F14}" destId="{2F92D003-25B0-441E-9B47-86A3E9BBA1C5}" srcOrd="26" destOrd="0" presId="urn:microsoft.com/office/officeart/2005/8/layout/list1"/>
    <dgm:cxn modelId="{D52410D5-363D-4DF7-B5D4-2B05A3BC7DAC}" type="presParOf" srcId="{1B93740A-616C-45EF-8037-12554ADD2F14}" destId="{F74C1AD6-A6BF-4587-86F0-DB5F84968F5B}" srcOrd="27" destOrd="0" presId="urn:microsoft.com/office/officeart/2005/8/layout/list1"/>
    <dgm:cxn modelId="{95D6B08F-0526-4CBB-A528-13205DD2A8B0}" type="presParOf" srcId="{1B93740A-616C-45EF-8037-12554ADD2F14}" destId="{0084FD0C-3A92-439C-8901-EC99EE6BADFB}" srcOrd="28" destOrd="0" presId="urn:microsoft.com/office/officeart/2005/8/layout/list1"/>
    <dgm:cxn modelId="{4541EFD2-B080-4C4B-99A6-356B7AA521CA}" type="presParOf" srcId="{0084FD0C-3A92-439C-8901-EC99EE6BADFB}" destId="{EE8AF3D8-7893-421E-8490-C1470AFE201B}" srcOrd="0" destOrd="0" presId="urn:microsoft.com/office/officeart/2005/8/layout/list1"/>
    <dgm:cxn modelId="{12D05E02-F628-43C2-9574-22BF35DF6611}" type="presParOf" srcId="{0084FD0C-3A92-439C-8901-EC99EE6BADFB}" destId="{BF8F5CDD-F640-47D6-A981-304A5FC237F3}" srcOrd="1" destOrd="0" presId="urn:microsoft.com/office/officeart/2005/8/layout/list1"/>
    <dgm:cxn modelId="{6A3841EC-A7D2-4420-830D-79CC194BB97B}" type="presParOf" srcId="{1B93740A-616C-45EF-8037-12554ADD2F14}" destId="{4916BAC1-FFD8-4D80-BB9B-9111DF0422BB}" srcOrd="29" destOrd="0" presId="urn:microsoft.com/office/officeart/2005/8/layout/list1"/>
    <dgm:cxn modelId="{B7260ACA-C347-471F-8D9D-52CFB201A5BD}" type="presParOf" srcId="{1B93740A-616C-45EF-8037-12554ADD2F14}" destId="{B34EC02A-20B5-4BA5-9AA0-B3A2241B25A8}" srcOrd="30" destOrd="0" presId="urn:microsoft.com/office/officeart/2005/8/layout/list1"/>
    <dgm:cxn modelId="{8C8EC97A-DEDB-4FF9-81D7-1EECCD6F5366}" type="presParOf" srcId="{1B93740A-616C-45EF-8037-12554ADD2F14}" destId="{3707B13E-9F84-43A5-BF1B-01D2B2988C1F}" srcOrd="31" destOrd="0" presId="urn:microsoft.com/office/officeart/2005/8/layout/list1"/>
    <dgm:cxn modelId="{16F8A939-148B-4DB6-B72F-EA84CCE509B5}" type="presParOf" srcId="{1B93740A-616C-45EF-8037-12554ADD2F14}" destId="{E27B445D-800B-43A5-A7FD-498FBB516467}" srcOrd="32" destOrd="0" presId="urn:microsoft.com/office/officeart/2005/8/layout/list1"/>
    <dgm:cxn modelId="{B0F97A30-8CE2-45D8-9218-28F5E435BA26}" type="presParOf" srcId="{E27B445D-800B-43A5-A7FD-498FBB516467}" destId="{63CBD7F3-91D3-4696-8F72-6BC6C78EC33C}" srcOrd="0" destOrd="0" presId="urn:microsoft.com/office/officeart/2005/8/layout/list1"/>
    <dgm:cxn modelId="{9EA9C6A4-BF9E-41BA-8DE7-A7BEAC26868E}" type="presParOf" srcId="{E27B445D-800B-43A5-A7FD-498FBB516467}" destId="{BDEC8D8E-B574-4C90-B893-BB3C7E4E3FEB}" srcOrd="1" destOrd="0" presId="urn:microsoft.com/office/officeart/2005/8/layout/list1"/>
    <dgm:cxn modelId="{AC0B3CB8-E29E-4F1B-BDCB-FFEE0BFF0ED6}" type="presParOf" srcId="{1B93740A-616C-45EF-8037-12554ADD2F14}" destId="{AF552022-2C1E-4A6D-8D56-85E0F6F93409}" srcOrd="33" destOrd="0" presId="urn:microsoft.com/office/officeart/2005/8/layout/list1"/>
    <dgm:cxn modelId="{9D11FEA5-6B20-41F4-9396-3A398323723F}" type="presParOf" srcId="{1B93740A-616C-45EF-8037-12554ADD2F14}" destId="{4A2DDB33-CA39-41A9-8405-7FB4B3745237}" srcOrd="34" destOrd="0" presId="urn:microsoft.com/office/officeart/2005/8/layout/list1"/>
    <dgm:cxn modelId="{F8A05323-05F5-43B8-9A9C-ECD9990C8061}" type="presParOf" srcId="{1B93740A-616C-45EF-8037-12554ADD2F14}" destId="{E4894ADF-A0A9-4CFC-B50C-D4E8DF1C8C61}" srcOrd="35" destOrd="0" presId="urn:microsoft.com/office/officeart/2005/8/layout/list1"/>
    <dgm:cxn modelId="{56721DAF-AF49-4B58-88A2-88666B5A2C4D}" type="presParOf" srcId="{1B93740A-616C-45EF-8037-12554ADD2F14}" destId="{8DDE64BE-8B0B-4D41-9361-BE7B85BCE104}" srcOrd="36" destOrd="0" presId="urn:microsoft.com/office/officeart/2005/8/layout/list1"/>
    <dgm:cxn modelId="{BF0A8DA6-F2C7-418F-BF4D-4E1F8FBF21A5}" type="presParOf" srcId="{8DDE64BE-8B0B-4D41-9361-BE7B85BCE104}" destId="{177B6355-1FBD-4D30-91B4-BC647E9358B5}" srcOrd="0" destOrd="0" presId="urn:microsoft.com/office/officeart/2005/8/layout/list1"/>
    <dgm:cxn modelId="{176C13E6-6CF9-45DF-A666-22B737110C2F}" type="presParOf" srcId="{8DDE64BE-8B0B-4D41-9361-BE7B85BCE104}" destId="{03D087D2-ED84-4DC0-8A02-25641718C268}" srcOrd="1" destOrd="0" presId="urn:microsoft.com/office/officeart/2005/8/layout/list1"/>
    <dgm:cxn modelId="{3EC664D4-91D2-4A3A-9786-98B50B928A5C}" type="presParOf" srcId="{1B93740A-616C-45EF-8037-12554ADD2F14}" destId="{38F07EAC-65E4-4376-B58F-E62B1C3054E7}" srcOrd="37" destOrd="0" presId="urn:microsoft.com/office/officeart/2005/8/layout/list1"/>
    <dgm:cxn modelId="{11103E29-87A6-40AA-B363-EAC0D0B8CD18}" type="presParOf" srcId="{1B93740A-616C-45EF-8037-12554ADD2F14}" destId="{8F622D84-8257-434D-9204-3255C1B0309E}" srcOrd="38"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92DD634-EBCF-4437-9F66-8EFA417B4C70}"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n-US"/>
        </a:p>
      </dgm:t>
    </dgm:pt>
    <dgm:pt modelId="{604E2C3D-6BC1-447F-A60E-D6B2BEF3E0B3}">
      <dgm:prSet phldrT="[Text]" custT="1"/>
      <dgm:spPr/>
      <dgm:t>
        <a:bodyPr/>
        <a:lstStyle/>
        <a:p>
          <a:r>
            <a:rPr lang="en-US" sz="1600" b="1" dirty="0" smtClean="0">
              <a:solidFill>
                <a:srgbClr val="002060"/>
              </a:solidFill>
            </a:rPr>
            <a:t>Catalogs are organized resource of Supplier product Information</a:t>
          </a:r>
          <a:r>
            <a:rPr lang="en-US" sz="1600" b="1" dirty="0" smtClean="0"/>
            <a:t>.</a:t>
          </a:r>
          <a:endParaRPr lang="en-US" sz="1600" dirty="0"/>
        </a:p>
      </dgm:t>
    </dgm:pt>
    <dgm:pt modelId="{6C646684-FEF3-49DB-BCB3-92E35BB598CC}" type="parTrans" cxnId="{81967352-D720-4A5E-9807-1398DD2346D5}">
      <dgm:prSet/>
      <dgm:spPr/>
      <dgm:t>
        <a:bodyPr/>
        <a:lstStyle/>
        <a:p>
          <a:endParaRPr lang="en-US"/>
        </a:p>
      </dgm:t>
    </dgm:pt>
    <dgm:pt modelId="{2A9CE5D0-479D-4D7C-9999-44CDF205771C}" type="sibTrans" cxnId="{81967352-D720-4A5E-9807-1398DD2346D5}">
      <dgm:prSet/>
      <dgm:spPr/>
      <dgm:t>
        <a:bodyPr/>
        <a:lstStyle/>
        <a:p>
          <a:endParaRPr lang="en-US"/>
        </a:p>
      </dgm:t>
    </dgm:pt>
    <dgm:pt modelId="{B59390A7-D62F-436A-B43A-C3ABD47BB8F5}">
      <dgm:prSet phldrT="[Text]" custT="1"/>
      <dgm:spPr/>
      <dgm:t>
        <a:bodyPr/>
        <a:lstStyle/>
        <a:p>
          <a:r>
            <a:rPr lang="en-US" sz="1600" b="1" dirty="0" smtClean="0">
              <a:solidFill>
                <a:srgbClr val="002060"/>
              </a:solidFill>
            </a:rPr>
            <a:t>Catalogs provide a robust medium for buyers to easily retrieve right information</a:t>
          </a:r>
          <a:r>
            <a:rPr lang="en-US" sz="1600" dirty="0" smtClean="0">
              <a:solidFill>
                <a:srgbClr val="002060"/>
              </a:solidFill>
            </a:rPr>
            <a:t>.</a:t>
          </a:r>
          <a:endParaRPr lang="en-US" sz="1600" dirty="0">
            <a:solidFill>
              <a:srgbClr val="002060"/>
            </a:solidFill>
          </a:endParaRPr>
        </a:p>
      </dgm:t>
    </dgm:pt>
    <dgm:pt modelId="{57E2FA20-4780-4507-8A3D-FBE7EB2B8FAF}" type="parTrans" cxnId="{257CECFA-2FFD-4325-9575-5C47AF1CDCF4}">
      <dgm:prSet/>
      <dgm:spPr/>
      <dgm:t>
        <a:bodyPr/>
        <a:lstStyle/>
        <a:p>
          <a:endParaRPr lang="en-US"/>
        </a:p>
      </dgm:t>
    </dgm:pt>
    <dgm:pt modelId="{FC62B6EA-639D-4C1E-8D63-35895652F100}" type="sibTrans" cxnId="{257CECFA-2FFD-4325-9575-5C47AF1CDCF4}">
      <dgm:prSet/>
      <dgm:spPr/>
      <dgm:t>
        <a:bodyPr/>
        <a:lstStyle/>
        <a:p>
          <a:endParaRPr lang="en-US"/>
        </a:p>
      </dgm:t>
    </dgm:pt>
    <dgm:pt modelId="{E0057201-85CB-44C4-80AE-048F0AE368CC}" type="pres">
      <dgm:prSet presAssocID="{E92DD634-EBCF-4437-9F66-8EFA417B4C70}" presName="linear" presStyleCnt="0">
        <dgm:presLayoutVars>
          <dgm:animLvl val="lvl"/>
          <dgm:resizeHandles val="exact"/>
        </dgm:presLayoutVars>
      </dgm:prSet>
      <dgm:spPr/>
      <dgm:t>
        <a:bodyPr/>
        <a:lstStyle/>
        <a:p>
          <a:endParaRPr lang="en-US"/>
        </a:p>
      </dgm:t>
    </dgm:pt>
    <dgm:pt modelId="{37B18BD4-F5A1-41B5-9943-F334E5FB54BE}" type="pres">
      <dgm:prSet presAssocID="{604E2C3D-6BC1-447F-A60E-D6B2BEF3E0B3}" presName="parentText" presStyleLbl="node1" presStyleIdx="0" presStyleCnt="2">
        <dgm:presLayoutVars>
          <dgm:chMax val="0"/>
          <dgm:bulletEnabled val="1"/>
        </dgm:presLayoutVars>
      </dgm:prSet>
      <dgm:spPr/>
      <dgm:t>
        <a:bodyPr/>
        <a:lstStyle/>
        <a:p>
          <a:endParaRPr lang="en-US"/>
        </a:p>
      </dgm:t>
    </dgm:pt>
    <dgm:pt modelId="{42711280-D396-464F-B560-85F55AC58F6A}" type="pres">
      <dgm:prSet presAssocID="{2A9CE5D0-479D-4D7C-9999-44CDF205771C}" presName="spacer" presStyleCnt="0"/>
      <dgm:spPr/>
    </dgm:pt>
    <dgm:pt modelId="{BABAF058-A8F6-4E4F-AC61-C026AE55044C}" type="pres">
      <dgm:prSet presAssocID="{B59390A7-D62F-436A-B43A-C3ABD47BB8F5}" presName="parentText" presStyleLbl="node1" presStyleIdx="1" presStyleCnt="2" custLinFactNeighborY="-42676">
        <dgm:presLayoutVars>
          <dgm:chMax val="0"/>
          <dgm:bulletEnabled val="1"/>
        </dgm:presLayoutVars>
      </dgm:prSet>
      <dgm:spPr/>
      <dgm:t>
        <a:bodyPr/>
        <a:lstStyle/>
        <a:p>
          <a:endParaRPr lang="en-US"/>
        </a:p>
      </dgm:t>
    </dgm:pt>
  </dgm:ptLst>
  <dgm:cxnLst>
    <dgm:cxn modelId="{71FDD9CF-80D7-4983-BA02-8BF70B71C75A}" type="presOf" srcId="{B59390A7-D62F-436A-B43A-C3ABD47BB8F5}" destId="{BABAF058-A8F6-4E4F-AC61-C026AE55044C}" srcOrd="0" destOrd="0" presId="urn:microsoft.com/office/officeart/2005/8/layout/vList2"/>
    <dgm:cxn modelId="{257CECFA-2FFD-4325-9575-5C47AF1CDCF4}" srcId="{E92DD634-EBCF-4437-9F66-8EFA417B4C70}" destId="{B59390A7-D62F-436A-B43A-C3ABD47BB8F5}" srcOrd="1" destOrd="0" parTransId="{57E2FA20-4780-4507-8A3D-FBE7EB2B8FAF}" sibTransId="{FC62B6EA-639D-4C1E-8D63-35895652F100}"/>
    <dgm:cxn modelId="{D68BFA48-4756-4C28-A68A-DEBAD7AB62F4}" type="presOf" srcId="{604E2C3D-6BC1-447F-A60E-D6B2BEF3E0B3}" destId="{37B18BD4-F5A1-41B5-9943-F334E5FB54BE}" srcOrd="0" destOrd="0" presId="urn:microsoft.com/office/officeart/2005/8/layout/vList2"/>
    <dgm:cxn modelId="{8527FB23-C2E7-4EB0-BE07-BB9C8DBB2E7D}" type="presOf" srcId="{E92DD634-EBCF-4437-9F66-8EFA417B4C70}" destId="{E0057201-85CB-44C4-80AE-048F0AE368CC}" srcOrd="0" destOrd="0" presId="urn:microsoft.com/office/officeart/2005/8/layout/vList2"/>
    <dgm:cxn modelId="{81967352-D720-4A5E-9807-1398DD2346D5}" srcId="{E92DD634-EBCF-4437-9F66-8EFA417B4C70}" destId="{604E2C3D-6BC1-447F-A60E-D6B2BEF3E0B3}" srcOrd="0" destOrd="0" parTransId="{6C646684-FEF3-49DB-BCB3-92E35BB598CC}" sibTransId="{2A9CE5D0-479D-4D7C-9999-44CDF205771C}"/>
    <dgm:cxn modelId="{F500E097-07AF-4BB3-BAD1-B75A1055A82D}" type="presParOf" srcId="{E0057201-85CB-44C4-80AE-048F0AE368CC}" destId="{37B18BD4-F5A1-41B5-9943-F334E5FB54BE}" srcOrd="0" destOrd="0" presId="urn:microsoft.com/office/officeart/2005/8/layout/vList2"/>
    <dgm:cxn modelId="{7A894BFE-6326-4CB3-855A-C32D970DD3AC}" type="presParOf" srcId="{E0057201-85CB-44C4-80AE-048F0AE368CC}" destId="{42711280-D396-464F-B560-85F55AC58F6A}" srcOrd="1" destOrd="0" presId="urn:microsoft.com/office/officeart/2005/8/layout/vList2"/>
    <dgm:cxn modelId="{9617ACAC-196A-4D39-951B-6CAC4F8968DD}" type="presParOf" srcId="{E0057201-85CB-44C4-80AE-048F0AE368CC}" destId="{BABAF058-A8F6-4E4F-AC61-C026AE55044C}" srcOrd="2"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0D983A2-9C3E-4DB8-A362-EC5311843D27}"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n-US"/>
        </a:p>
      </dgm:t>
    </dgm:pt>
    <dgm:pt modelId="{89D978CC-09B2-457B-89E3-1446B776E0F2}">
      <dgm:prSet phldrT="[Text]"/>
      <dgm:spPr/>
      <dgm:t>
        <a:bodyPr/>
        <a:lstStyle/>
        <a:p>
          <a:pPr rtl="0"/>
          <a:r>
            <a:rPr kumimoji="0" lang="en-US" b="1" i="0" u="none" strike="noStrike" cap="none" spc="0" normalizeH="0" baseline="0" noProof="0" dirty="0" smtClean="0">
              <a:ln/>
              <a:solidFill>
                <a:srgbClr val="002060"/>
              </a:solidFill>
              <a:effectLst/>
              <a:uLnTx/>
              <a:uFillTx/>
              <a:latin typeface="+mn-lt"/>
              <a:ea typeface="+mn-ea"/>
              <a:cs typeface="+mn-cs"/>
            </a:rPr>
            <a:t>Hosted catalogs is an online, electronic supplier catalog maintained &amp; stored either by Supplier, buying organization</a:t>
          </a:r>
          <a:r>
            <a:rPr kumimoji="0" lang="en-US" b="1" i="0" u="none" strike="noStrike" cap="none" spc="0" normalizeH="0" noProof="0" dirty="0" smtClean="0">
              <a:ln/>
              <a:solidFill>
                <a:srgbClr val="002060"/>
              </a:solidFill>
              <a:effectLst/>
              <a:uLnTx/>
              <a:uFillTx/>
              <a:latin typeface="+mn-lt"/>
              <a:ea typeface="+mn-ea"/>
              <a:cs typeface="+mn-cs"/>
            </a:rPr>
            <a:t> or a Marketplace.</a:t>
          </a:r>
          <a:endParaRPr lang="en-US" dirty="0">
            <a:solidFill>
              <a:srgbClr val="002060"/>
            </a:solidFill>
          </a:endParaRPr>
        </a:p>
      </dgm:t>
    </dgm:pt>
    <dgm:pt modelId="{5F43D6FD-E8C0-469B-ADEE-0EC50396FC34}" type="parTrans" cxnId="{68F16C64-1169-4AD7-9E62-3791750E58C0}">
      <dgm:prSet/>
      <dgm:spPr/>
      <dgm:t>
        <a:bodyPr/>
        <a:lstStyle/>
        <a:p>
          <a:endParaRPr lang="en-US"/>
        </a:p>
      </dgm:t>
    </dgm:pt>
    <dgm:pt modelId="{A8638A02-B60A-47EE-A225-AFA1D430A28F}" type="sibTrans" cxnId="{68F16C64-1169-4AD7-9E62-3791750E58C0}">
      <dgm:prSet/>
      <dgm:spPr/>
      <dgm:t>
        <a:bodyPr/>
        <a:lstStyle/>
        <a:p>
          <a:endParaRPr lang="en-US"/>
        </a:p>
      </dgm:t>
    </dgm:pt>
    <dgm:pt modelId="{2680BE3F-BAB1-46B1-A16A-15817CD75F31}">
      <dgm:prSet/>
      <dgm:spPr/>
      <dgm:t>
        <a:bodyPr/>
        <a:lstStyle/>
        <a:p>
          <a:pPr rtl="0"/>
          <a:r>
            <a:rPr kumimoji="0" lang="en-US" b="1" i="0" u="none" strike="noStrike" cap="none" spc="0" normalizeH="0" baseline="0" noProof="0" dirty="0" smtClean="0">
              <a:ln/>
              <a:solidFill>
                <a:srgbClr val="002060"/>
              </a:solidFill>
              <a:effectLst/>
              <a:uLnTx/>
              <a:uFillTx/>
              <a:latin typeface="+mn-lt"/>
              <a:ea typeface="+mn-ea"/>
              <a:cs typeface="+mn-cs"/>
            </a:rPr>
            <a:t>These catalogs contain supplier products with contractual pricing.</a:t>
          </a:r>
        </a:p>
      </dgm:t>
    </dgm:pt>
    <dgm:pt modelId="{8CCBF9F7-146D-420D-BB23-151AF99DE0F3}" type="parTrans" cxnId="{3E8A8041-9373-4366-AD99-114F516E193F}">
      <dgm:prSet/>
      <dgm:spPr/>
      <dgm:t>
        <a:bodyPr/>
        <a:lstStyle/>
        <a:p>
          <a:endParaRPr lang="en-US"/>
        </a:p>
      </dgm:t>
    </dgm:pt>
    <dgm:pt modelId="{FBBD4C57-1A11-461E-9499-78C90D2082F9}" type="sibTrans" cxnId="{3E8A8041-9373-4366-AD99-114F516E193F}">
      <dgm:prSet/>
      <dgm:spPr/>
      <dgm:t>
        <a:bodyPr/>
        <a:lstStyle/>
        <a:p>
          <a:endParaRPr lang="en-US"/>
        </a:p>
      </dgm:t>
    </dgm:pt>
    <dgm:pt modelId="{7849BB96-8A24-41E4-B51E-E90323792B88}" type="pres">
      <dgm:prSet presAssocID="{F0D983A2-9C3E-4DB8-A362-EC5311843D27}" presName="linear" presStyleCnt="0">
        <dgm:presLayoutVars>
          <dgm:animLvl val="lvl"/>
          <dgm:resizeHandles val="exact"/>
        </dgm:presLayoutVars>
      </dgm:prSet>
      <dgm:spPr/>
      <dgm:t>
        <a:bodyPr/>
        <a:lstStyle/>
        <a:p>
          <a:endParaRPr lang="en-US"/>
        </a:p>
      </dgm:t>
    </dgm:pt>
    <dgm:pt modelId="{5BB994C8-7CE5-487D-96A2-F18F9D3222C3}" type="pres">
      <dgm:prSet presAssocID="{89D978CC-09B2-457B-89E3-1446B776E0F2}" presName="parentText" presStyleLbl="node1" presStyleIdx="0" presStyleCnt="2">
        <dgm:presLayoutVars>
          <dgm:chMax val="0"/>
          <dgm:bulletEnabled val="1"/>
        </dgm:presLayoutVars>
      </dgm:prSet>
      <dgm:spPr/>
      <dgm:t>
        <a:bodyPr/>
        <a:lstStyle/>
        <a:p>
          <a:endParaRPr lang="en-US"/>
        </a:p>
      </dgm:t>
    </dgm:pt>
    <dgm:pt modelId="{D8E85195-86CB-4FB5-9F42-BE05BDA64104}" type="pres">
      <dgm:prSet presAssocID="{A8638A02-B60A-47EE-A225-AFA1D430A28F}" presName="spacer" presStyleCnt="0"/>
      <dgm:spPr/>
    </dgm:pt>
    <dgm:pt modelId="{D2CDFA53-3400-44D3-9A3B-19A794E9805A}" type="pres">
      <dgm:prSet presAssocID="{2680BE3F-BAB1-46B1-A16A-15817CD75F31}" presName="parentText" presStyleLbl="node1" presStyleIdx="1" presStyleCnt="2" custLinFactNeighborY="20671">
        <dgm:presLayoutVars>
          <dgm:chMax val="0"/>
          <dgm:bulletEnabled val="1"/>
        </dgm:presLayoutVars>
      </dgm:prSet>
      <dgm:spPr/>
      <dgm:t>
        <a:bodyPr/>
        <a:lstStyle/>
        <a:p>
          <a:endParaRPr lang="en-US"/>
        </a:p>
      </dgm:t>
    </dgm:pt>
  </dgm:ptLst>
  <dgm:cxnLst>
    <dgm:cxn modelId="{E36736D5-0E6B-4677-A58B-25667903E8EB}" type="presOf" srcId="{F0D983A2-9C3E-4DB8-A362-EC5311843D27}" destId="{7849BB96-8A24-41E4-B51E-E90323792B88}" srcOrd="0" destOrd="0" presId="urn:microsoft.com/office/officeart/2005/8/layout/vList2"/>
    <dgm:cxn modelId="{78DDCC7C-D393-4603-8EEF-AC918A27AED0}" type="presOf" srcId="{2680BE3F-BAB1-46B1-A16A-15817CD75F31}" destId="{D2CDFA53-3400-44D3-9A3B-19A794E9805A}" srcOrd="0" destOrd="0" presId="urn:microsoft.com/office/officeart/2005/8/layout/vList2"/>
    <dgm:cxn modelId="{3E8A8041-9373-4366-AD99-114F516E193F}" srcId="{F0D983A2-9C3E-4DB8-A362-EC5311843D27}" destId="{2680BE3F-BAB1-46B1-A16A-15817CD75F31}" srcOrd="1" destOrd="0" parTransId="{8CCBF9F7-146D-420D-BB23-151AF99DE0F3}" sibTransId="{FBBD4C57-1A11-461E-9499-78C90D2082F9}"/>
    <dgm:cxn modelId="{68F16C64-1169-4AD7-9E62-3791750E58C0}" srcId="{F0D983A2-9C3E-4DB8-A362-EC5311843D27}" destId="{89D978CC-09B2-457B-89E3-1446B776E0F2}" srcOrd="0" destOrd="0" parTransId="{5F43D6FD-E8C0-469B-ADEE-0EC50396FC34}" sibTransId="{A8638A02-B60A-47EE-A225-AFA1D430A28F}"/>
    <dgm:cxn modelId="{87E58EE0-6736-4CF4-9067-D0880F36C5AB}" type="presOf" srcId="{89D978CC-09B2-457B-89E3-1446B776E0F2}" destId="{5BB994C8-7CE5-487D-96A2-F18F9D3222C3}" srcOrd="0" destOrd="0" presId="urn:microsoft.com/office/officeart/2005/8/layout/vList2"/>
    <dgm:cxn modelId="{9C53F51D-A387-4398-B465-CCBBC2D33631}" type="presParOf" srcId="{7849BB96-8A24-41E4-B51E-E90323792B88}" destId="{5BB994C8-7CE5-487D-96A2-F18F9D3222C3}" srcOrd="0" destOrd="0" presId="urn:microsoft.com/office/officeart/2005/8/layout/vList2"/>
    <dgm:cxn modelId="{290F2CD3-84DE-4263-8387-4E939F041F31}" type="presParOf" srcId="{7849BB96-8A24-41E4-B51E-E90323792B88}" destId="{D8E85195-86CB-4FB5-9F42-BE05BDA64104}" srcOrd="1" destOrd="0" presId="urn:microsoft.com/office/officeart/2005/8/layout/vList2"/>
    <dgm:cxn modelId="{2A60A83B-52FF-4D1D-8859-56621EC1CFD2}" type="presParOf" srcId="{7849BB96-8A24-41E4-B51E-E90323792B88}" destId="{D2CDFA53-3400-44D3-9A3B-19A794E9805A}" srcOrd="2" destOrd="0" presId="urn:microsoft.com/office/officeart/2005/8/layout/vList2"/>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01F7C90-FC5D-40E1-A008-05828560D176}"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n-US"/>
        </a:p>
      </dgm:t>
    </dgm:pt>
    <dgm:pt modelId="{CEF3D9FD-091E-4839-9BF5-7CFA851E4CE6}">
      <dgm:prSet phldrT="[Text]"/>
      <dgm:spPr/>
      <dgm:t>
        <a:bodyPr/>
        <a:lstStyle/>
        <a:p>
          <a:r>
            <a:rPr lang="en-US" b="1" dirty="0" err="1" smtClean="0">
              <a:solidFill>
                <a:srgbClr val="002060"/>
              </a:solidFill>
              <a:latin typeface="+mn-lt"/>
              <a:ea typeface="+mn-ea"/>
            </a:rPr>
            <a:t>Punchout</a:t>
          </a:r>
          <a:r>
            <a:rPr lang="en-US" b="1" dirty="0" smtClean="0">
              <a:solidFill>
                <a:srgbClr val="002060"/>
              </a:solidFill>
              <a:latin typeface="+mn-lt"/>
              <a:ea typeface="+mn-ea"/>
            </a:rPr>
            <a:t> catalogs are vendor catalogs specifically designed to connect to a buyer's e-procurement system using various ecommerce protocols</a:t>
          </a:r>
          <a:r>
            <a:rPr lang="en-US" b="1" dirty="0" smtClean="0">
              <a:latin typeface="+mn-lt"/>
              <a:ea typeface="+mn-ea"/>
            </a:rPr>
            <a:t>.</a:t>
          </a:r>
          <a:endParaRPr lang="en-US" dirty="0"/>
        </a:p>
      </dgm:t>
    </dgm:pt>
    <dgm:pt modelId="{D5ED49B5-C77E-497B-8326-1B7740F5A3A4}" type="parTrans" cxnId="{CA96F688-92EE-4F06-8E12-21949320490A}">
      <dgm:prSet/>
      <dgm:spPr/>
      <dgm:t>
        <a:bodyPr/>
        <a:lstStyle/>
        <a:p>
          <a:endParaRPr lang="en-US"/>
        </a:p>
      </dgm:t>
    </dgm:pt>
    <dgm:pt modelId="{12723AA8-DEC8-42BB-A46C-4FBC7F4895A5}" type="sibTrans" cxnId="{CA96F688-92EE-4F06-8E12-21949320490A}">
      <dgm:prSet/>
      <dgm:spPr/>
      <dgm:t>
        <a:bodyPr/>
        <a:lstStyle/>
        <a:p>
          <a:endParaRPr lang="en-US"/>
        </a:p>
      </dgm:t>
    </dgm:pt>
    <dgm:pt modelId="{AB44B170-DE22-4E7B-88DA-E0914A348D12}">
      <dgm:prSet/>
      <dgm:spPr/>
      <dgm:t>
        <a:bodyPr/>
        <a:lstStyle/>
        <a:p>
          <a:r>
            <a:rPr lang="en-US" b="1" dirty="0" err="1" smtClean="0">
              <a:solidFill>
                <a:srgbClr val="002060"/>
              </a:solidFill>
              <a:latin typeface="+mn-lt"/>
              <a:ea typeface="+mn-ea"/>
            </a:rPr>
            <a:t>Punchout</a:t>
          </a:r>
          <a:r>
            <a:rPr lang="en-US" b="1" dirty="0" smtClean="0">
              <a:solidFill>
                <a:srgbClr val="002060"/>
              </a:solidFill>
              <a:latin typeface="+mn-lt"/>
              <a:ea typeface="+mn-ea"/>
            </a:rPr>
            <a:t> catalogs can vary from buyer to buyer in pricing and products shown.</a:t>
          </a:r>
        </a:p>
      </dgm:t>
    </dgm:pt>
    <dgm:pt modelId="{CF6760C1-017D-4BCD-868B-F0CBD0C53371}" type="parTrans" cxnId="{2DAD37A0-B286-4D1E-8AC4-557F09A6231A}">
      <dgm:prSet/>
      <dgm:spPr/>
      <dgm:t>
        <a:bodyPr/>
        <a:lstStyle/>
        <a:p>
          <a:endParaRPr lang="en-US"/>
        </a:p>
      </dgm:t>
    </dgm:pt>
    <dgm:pt modelId="{DE952A50-704F-40E7-877F-4F4F8F4A014D}" type="sibTrans" cxnId="{2DAD37A0-B286-4D1E-8AC4-557F09A6231A}">
      <dgm:prSet/>
      <dgm:spPr/>
      <dgm:t>
        <a:bodyPr/>
        <a:lstStyle/>
        <a:p>
          <a:endParaRPr lang="en-US"/>
        </a:p>
      </dgm:t>
    </dgm:pt>
    <dgm:pt modelId="{F1380300-C045-41F6-B256-39A5B097DD62}" type="pres">
      <dgm:prSet presAssocID="{701F7C90-FC5D-40E1-A008-05828560D176}" presName="linear" presStyleCnt="0">
        <dgm:presLayoutVars>
          <dgm:animLvl val="lvl"/>
          <dgm:resizeHandles val="exact"/>
        </dgm:presLayoutVars>
      </dgm:prSet>
      <dgm:spPr/>
      <dgm:t>
        <a:bodyPr/>
        <a:lstStyle/>
        <a:p>
          <a:endParaRPr lang="en-US"/>
        </a:p>
      </dgm:t>
    </dgm:pt>
    <dgm:pt modelId="{80A4284F-DA6E-4D88-B583-69DB11FEA828}" type="pres">
      <dgm:prSet presAssocID="{CEF3D9FD-091E-4839-9BF5-7CFA851E4CE6}" presName="parentText" presStyleLbl="node1" presStyleIdx="0" presStyleCnt="2">
        <dgm:presLayoutVars>
          <dgm:chMax val="0"/>
          <dgm:bulletEnabled val="1"/>
        </dgm:presLayoutVars>
      </dgm:prSet>
      <dgm:spPr/>
      <dgm:t>
        <a:bodyPr/>
        <a:lstStyle/>
        <a:p>
          <a:endParaRPr lang="en-US"/>
        </a:p>
      </dgm:t>
    </dgm:pt>
    <dgm:pt modelId="{D405CBD1-EA01-4559-87DF-B24415E2CF0A}" type="pres">
      <dgm:prSet presAssocID="{12723AA8-DEC8-42BB-A46C-4FBC7F4895A5}" presName="spacer" presStyleCnt="0"/>
      <dgm:spPr/>
    </dgm:pt>
    <dgm:pt modelId="{C02FC971-D2F4-46F5-AEE9-F3A5BD077278}" type="pres">
      <dgm:prSet presAssocID="{AB44B170-DE22-4E7B-88DA-E0914A348D12}" presName="parentText" presStyleLbl="node1" presStyleIdx="1" presStyleCnt="2" custLinFactNeighborY="22049">
        <dgm:presLayoutVars>
          <dgm:chMax val="0"/>
          <dgm:bulletEnabled val="1"/>
        </dgm:presLayoutVars>
      </dgm:prSet>
      <dgm:spPr/>
      <dgm:t>
        <a:bodyPr/>
        <a:lstStyle/>
        <a:p>
          <a:endParaRPr lang="en-US"/>
        </a:p>
      </dgm:t>
    </dgm:pt>
  </dgm:ptLst>
  <dgm:cxnLst>
    <dgm:cxn modelId="{178877FB-5C45-47A9-A847-FFDEDBBFAA73}" type="presOf" srcId="{CEF3D9FD-091E-4839-9BF5-7CFA851E4CE6}" destId="{80A4284F-DA6E-4D88-B583-69DB11FEA828}" srcOrd="0" destOrd="0" presId="urn:microsoft.com/office/officeart/2005/8/layout/vList2"/>
    <dgm:cxn modelId="{2DAD37A0-B286-4D1E-8AC4-557F09A6231A}" srcId="{701F7C90-FC5D-40E1-A008-05828560D176}" destId="{AB44B170-DE22-4E7B-88DA-E0914A348D12}" srcOrd="1" destOrd="0" parTransId="{CF6760C1-017D-4BCD-868B-F0CBD0C53371}" sibTransId="{DE952A50-704F-40E7-877F-4F4F8F4A014D}"/>
    <dgm:cxn modelId="{8E8CAF78-6CC6-42A1-9593-DB840A37D9C6}" type="presOf" srcId="{701F7C90-FC5D-40E1-A008-05828560D176}" destId="{F1380300-C045-41F6-B256-39A5B097DD62}" srcOrd="0" destOrd="0" presId="urn:microsoft.com/office/officeart/2005/8/layout/vList2"/>
    <dgm:cxn modelId="{CA96F688-92EE-4F06-8E12-21949320490A}" srcId="{701F7C90-FC5D-40E1-A008-05828560D176}" destId="{CEF3D9FD-091E-4839-9BF5-7CFA851E4CE6}" srcOrd="0" destOrd="0" parTransId="{D5ED49B5-C77E-497B-8326-1B7740F5A3A4}" sibTransId="{12723AA8-DEC8-42BB-A46C-4FBC7F4895A5}"/>
    <dgm:cxn modelId="{A9D087B0-D2DD-4675-81BA-143E441FBBCD}" type="presOf" srcId="{AB44B170-DE22-4E7B-88DA-E0914A348D12}" destId="{C02FC971-D2F4-46F5-AEE9-F3A5BD077278}" srcOrd="0" destOrd="0" presId="urn:microsoft.com/office/officeart/2005/8/layout/vList2"/>
    <dgm:cxn modelId="{FCDA60B6-C13A-4263-8551-205BE967290C}" type="presParOf" srcId="{F1380300-C045-41F6-B256-39A5B097DD62}" destId="{80A4284F-DA6E-4D88-B583-69DB11FEA828}" srcOrd="0" destOrd="0" presId="urn:microsoft.com/office/officeart/2005/8/layout/vList2"/>
    <dgm:cxn modelId="{404FE668-E4B0-42E2-823B-9BEC9A46D35A}" type="presParOf" srcId="{F1380300-C045-41F6-B256-39A5B097DD62}" destId="{D405CBD1-EA01-4559-87DF-B24415E2CF0A}" srcOrd="1" destOrd="0" presId="urn:microsoft.com/office/officeart/2005/8/layout/vList2"/>
    <dgm:cxn modelId="{0BB64895-E815-4AA8-89E9-E97E5A1E4E21}" type="presParOf" srcId="{F1380300-C045-41F6-B256-39A5B097DD62}" destId="{C02FC971-D2F4-46F5-AEE9-F3A5BD077278}" srcOrd="2" destOrd="0" presId="urn:microsoft.com/office/officeart/2005/8/layout/vList2"/>
  </dgm:cxnLst>
  <dgm:bg/>
  <dgm:whole/>
  <dgm:extLst>
    <a:ext uri="http://schemas.microsoft.com/office/drawing/2008/diagram">
      <dsp:dataModelExt xmlns:dsp="http://schemas.microsoft.com/office/drawing/2008/diagram" xmlns="" relId="rId1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50F348C-6D4E-4550-A49C-7D5B270ACDFE}"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624C949A-09F4-4884-8377-D17919AACA40}">
      <dgm:prSet phldrT="[Text]" custT="1"/>
      <dgm:spPr>
        <a:solidFill>
          <a:srgbClr val="FF6600"/>
        </a:solidFill>
      </dgm:spPr>
      <dgm:t>
        <a:bodyPr/>
        <a:lstStyle/>
        <a:p>
          <a:r>
            <a:rPr lang="en-US" sz="1800" dirty="0" smtClean="0">
              <a:solidFill>
                <a:schemeClr val="accent1">
                  <a:lumMod val="75000"/>
                </a:schemeClr>
              </a:solidFill>
              <a:latin typeface="Perpetua" pitchFamily="18" charset="0"/>
            </a:rPr>
            <a:t>BioMarin at a Glance</a:t>
          </a:r>
          <a:endParaRPr lang="en-US" sz="1800" dirty="0">
            <a:solidFill>
              <a:schemeClr val="accent1">
                <a:lumMod val="75000"/>
              </a:schemeClr>
            </a:solidFill>
            <a:latin typeface="Perpetua" pitchFamily="18" charset="0"/>
          </a:endParaRPr>
        </a:p>
      </dgm:t>
    </dgm:pt>
    <dgm:pt modelId="{DA8D508F-C8B4-4847-9702-009571D61A8A}" type="parTrans" cxnId="{00231115-2D7E-48A3-BFA8-00096263F63C}">
      <dgm:prSet/>
      <dgm:spPr/>
      <dgm:t>
        <a:bodyPr/>
        <a:lstStyle/>
        <a:p>
          <a:endParaRPr lang="en-US"/>
        </a:p>
      </dgm:t>
    </dgm:pt>
    <dgm:pt modelId="{B2910A22-604D-41A2-B8D0-66817DC2F4D3}" type="sibTrans" cxnId="{00231115-2D7E-48A3-BFA8-00096263F63C}">
      <dgm:prSet/>
      <dgm:spPr/>
      <dgm:t>
        <a:bodyPr/>
        <a:lstStyle/>
        <a:p>
          <a:endParaRPr lang="en-US"/>
        </a:p>
      </dgm:t>
    </dgm:pt>
    <dgm:pt modelId="{7A083730-DBBD-46C9-95B9-250C3ECB1B47}">
      <dgm:prSet phldrT="[Text]" custT="1"/>
      <dgm:spPr>
        <a:solidFill>
          <a:srgbClr val="FF6600"/>
        </a:solidFill>
      </dgm:spPr>
      <dgm:t>
        <a:bodyPr/>
        <a:lstStyle/>
        <a:p>
          <a:r>
            <a:rPr lang="en-US" sz="1800" dirty="0" smtClean="0">
              <a:solidFill>
                <a:schemeClr val="accent1">
                  <a:lumMod val="75000"/>
                </a:schemeClr>
              </a:solidFill>
              <a:latin typeface="Perpetua" pitchFamily="18" charset="0"/>
            </a:rPr>
            <a:t>Focus &amp; Strategy</a:t>
          </a:r>
          <a:endParaRPr lang="en-US" sz="1800" dirty="0">
            <a:solidFill>
              <a:schemeClr val="accent1">
                <a:lumMod val="75000"/>
              </a:schemeClr>
            </a:solidFill>
            <a:latin typeface="Perpetua" pitchFamily="18" charset="0"/>
          </a:endParaRPr>
        </a:p>
      </dgm:t>
    </dgm:pt>
    <dgm:pt modelId="{17BAEF8F-E211-4344-BBF5-7F1B6F038E61}" type="parTrans" cxnId="{796F356A-8203-4C26-9DFF-7D442BEED9B6}">
      <dgm:prSet/>
      <dgm:spPr/>
      <dgm:t>
        <a:bodyPr/>
        <a:lstStyle/>
        <a:p>
          <a:endParaRPr lang="en-US"/>
        </a:p>
      </dgm:t>
    </dgm:pt>
    <dgm:pt modelId="{CFFCA547-FD0B-4302-91B5-17E1F97B29C7}" type="sibTrans" cxnId="{796F356A-8203-4C26-9DFF-7D442BEED9B6}">
      <dgm:prSet/>
      <dgm:spPr/>
      <dgm:t>
        <a:bodyPr/>
        <a:lstStyle/>
        <a:p>
          <a:endParaRPr lang="en-US"/>
        </a:p>
      </dgm:t>
    </dgm:pt>
    <dgm:pt modelId="{41608F26-F518-4C49-A6E9-9A896ACCF2F5}">
      <dgm:prSet phldrT="[Text]" custT="1"/>
      <dgm:spPr>
        <a:solidFill>
          <a:srgbClr val="FF6600"/>
        </a:solidFill>
      </dgm:spPr>
      <dgm:t>
        <a:bodyPr/>
        <a:lstStyle/>
        <a:p>
          <a:pPr algn="l"/>
          <a:r>
            <a:rPr lang="en-US" sz="1800" dirty="0" smtClean="0">
              <a:solidFill>
                <a:schemeClr val="accent1">
                  <a:lumMod val="75000"/>
                </a:schemeClr>
              </a:solidFill>
              <a:latin typeface="Perpetua" pitchFamily="18" charset="0"/>
            </a:rPr>
            <a:t>Catalogs ??</a:t>
          </a:r>
          <a:endParaRPr lang="en-US" sz="1800" dirty="0">
            <a:solidFill>
              <a:schemeClr val="accent1">
                <a:lumMod val="75000"/>
              </a:schemeClr>
            </a:solidFill>
            <a:latin typeface="Perpetua" pitchFamily="18" charset="0"/>
          </a:endParaRPr>
        </a:p>
      </dgm:t>
    </dgm:pt>
    <dgm:pt modelId="{E08A1B49-1B9A-45ED-B8C5-B04F95CE253A}" type="parTrans" cxnId="{744A87AB-1751-4110-91F5-F593C89D73B3}">
      <dgm:prSet/>
      <dgm:spPr/>
      <dgm:t>
        <a:bodyPr/>
        <a:lstStyle/>
        <a:p>
          <a:endParaRPr lang="en-US"/>
        </a:p>
      </dgm:t>
    </dgm:pt>
    <dgm:pt modelId="{6C11D2A3-BA60-4016-B8E1-D1A62E43BFA8}" type="sibTrans" cxnId="{744A87AB-1751-4110-91F5-F593C89D73B3}">
      <dgm:prSet/>
      <dgm:spPr/>
      <dgm:t>
        <a:bodyPr/>
        <a:lstStyle/>
        <a:p>
          <a:endParaRPr lang="en-US"/>
        </a:p>
      </dgm:t>
    </dgm:pt>
    <dgm:pt modelId="{7A7AF042-5822-4D36-896C-EF622696AF50}">
      <dgm:prSet custT="1"/>
      <dgm:spPr>
        <a:solidFill>
          <a:srgbClr val="FF6600"/>
        </a:solidFill>
      </dgm:spPr>
      <dgm:t>
        <a:bodyPr/>
        <a:lstStyle/>
        <a:p>
          <a:r>
            <a:rPr lang="en-US" sz="1800" dirty="0" smtClean="0">
              <a:solidFill>
                <a:schemeClr val="accent1">
                  <a:lumMod val="75000"/>
                </a:schemeClr>
              </a:solidFill>
              <a:latin typeface="Perpetua" pitchFamily="18" charset="0"/>
            </a:rPr>
            <a:t>Requisition Template</a:t>
          </a:r>
        </a:p>
      </dgm:t>
    </dgm:pt>
    <dgm:pt modelId="{6D3DA794-B868-4A0E-8AEF-AB845BBBA5DC}" type="parTrans" cxnId="{997654D2-5EAA-4A3C-AFE2-DE5D97056CCE}">
      <dgm:prSet/>
      <dgm:spPr/>
      <dgm:t>
        <a:bodyPr/>
        <a:lstStyle/>
        <a:p>
          <a:endParaRPr lang="en-US"/>
        </a:p>
      </dgm:t>
    </dgm:pt>
    <dgm:pt modelId="{7CEE1776-E14F-49B9-B2CE-7576FDB9BD8D}" type="sibTrans" cxnId="{997654D2-5EAA-4A3C-AFE2-DE5D97056CCE}">
      <dgm:prSet/>
      <dgm:spPr/>
      <dgm:t>
        <a:bodyPr/>
        <a:lstStyle/>
        <a:p>
          <a:endParaRPr lang="en-US"/>
        </a:p>
      </dgm:t>
    </dgm:pt>
    <dgm:pt modelId="{FED6A011-2490-4843-9F60-944A4C663416}">
      <dgm:prSet custT="1"/>
      <dgm:spPr>
        <a:solidFill>
          <a:srgbClr val="FF6600"/>
        </a:solidFill>
      </dgm:spPr>
      <dgm:t>
        <a:bodyPr/>
        <a:lstStyle/>
        <a:p>
          <a:r>
            <a:rPr lang="en-US" sz="1800" dirty="0" smtClean="0">
              <a:solidFill>
                <a:schemeClr val="accent1">
                  <a:lumMod val="75000"/>
                </a:schemeClr>
              </a:solidFill>
              <a:latin typeface="Perpetua" pitchFamily="18" charset="0"/>
            </a:rPr>
            <a:t>External Marketplace</a:t>
          </a:r>
        </a:p>
      </dgm:t>
    </dgm:pt>
    <dgm:pt modelId="{F8E8030F-5978-40F1-9D14-7295877EBA1B}" type="parTrans" cxnId="{D6E6E6B0-755C-42EC-A794-FCFF995C5591}">
      <dgm:prSet/>
      <dgm:spPr/>
      <dgm:t>
        <a:bodyPr/>
        <a:lstStyle/>
        <a:p>
          <a:endParaRPr lang="en-US"/>
        </a:p>
      </dgm:t>
    </dgm:pt>
    <dgm:pt modelId="{D1EA47EC-DD60-40F8-A18E-5763B111B711}" type="sibTrans" cxnId="{D6E6E6B0-755C-42EC-A794-FCFF995C5591}">
      <dgm:prSet/>
      <dgm:spPr/>
      <dgm:t>
        <a:bodyPr/>
        <a:lstStyle/>
        <a:p>
          <a:endParaRPr lang="en-US"/>
        </a:p>
      </dgm:t>
    </dgm:pt>
    <dgm:pt modelId="{23E2FD33-B011-474A-A3E9-38907CB3CA2A}">
      <dgm:prSet custT="1"/>
      <dgm:spPr>
        <a:solidFill>
          <a:srgbClr val="FF6600"/>
        </a:solidFill>
      </dgm:spPr>
      <dgm:t>
        <a:bodyPr/>
        <a:lstStyle/>
        <a:p>
          <a:r>
            <a:rPr lang="en-US" sz="1800" dirty="0" smtClean="0">
              <a:solidFill>
                <a:schemeClr val="accent1">
                  <a:lumMod val="75000"/>
                </a:schemeClr>
              </a:solidFill>
              <a:latin typeface="Perpetua" pitchFamily="18" charset="0"/>
            </a:rPr>
            <a:t>Q&amp;A</a:t>
          </a:r>
        </a:p>
      </dgm:t>
    </dgm:pt>
    <dgm:pt modelId="{66D06E02-97F3-4C12-9E9B-E8EFE11616D9}" type="parTrans" cxnId="{F0FABD8D-46F6-49A5-8F89-CA8817633464}">
      <dgm:prSet/>
      <dgm:spPr/>
      <dgm:t>
        <a:bodyPr/>
        <a:lstStyle/>
        <a:p>
          <a:endParaRPr lang="en-US"/>
        </a:p>
      </dgm:t>
    </dgm:pt>
    <dgm:pt modelId="{46015722-DDB6-4285-8153-25B3E0BFB4C8}" type="sibTrans" cxnId="{F0FABD8D-46F6-49A5-8F89-CA8817633464}">
      <dgm:prSet/>
      <dgm:spPr/>
      <dgm:t>
        <a:bodyPr/>
        <a:lstStyle/>
        <a:p>
          <a:endParaRPr lang="en-US"/>
        </a:p>
      </dgm:t>
    </dgm:pt>
    <dgm:pt modelId="{6B33BBAA-C166-4F6A-90A3-A2DE1DE91C2F}">
      <dgm:prSet custT="1"/>
      <dgm:spPr>
        <a:solidFill>
          <a:srgbClr val="FF6600"/>
        </a:solidFill>
      </dgm:spPr>
      <dgm:t>
        <a:bodyPr/>
        <a:lstStyle/>
        <a:p>
          <a:r>
            <a:rPr lang="en-US" sz="1800" dirty="0" smtClean="0">
              <a:solidFill>
                <a:schemeClr val="accent1">
                  <a:lumMod val="75000"/>
                </a:schemeClr>
              </a:solidFill>
              <a:latin typeface="Perpetua" pitchFamily="18" charset="0"/>
            </a:rPr>
            <a:t>Catalog Sources</a:t>
          </a:r>
        </a:p>
      </dgm:t>
    </dgm:pt>
    <dgm:pt modelId="{FEB32589-385A-4134-BE96-4809D5FD0CAF}" type="parTrans" cxnId="{902644A3-D669-46A9-9787-9F02E2CC7E6F}">
      <dgm:prSet/>
      <dgm:spPr/>
      <dgm:t>
        <a:bodyPr/>
        <a:lstStyle/>
        <a:p>
          <a:endParaRPr lang="en-US"/>
        </a:p>
      </dgm:t>
    </dgm:pt>
    <dgm:pt modelId="{BE5AEC90-8BD7-4ED9-B03D-B65E6C8CEC2F}" type="sibTrans" cxnId="{902644A3-D669-46A9-9787-9F02E2CC7E6F}">
      <dgm:prSet/>
      <dgm:spPr/>
      <dgm:t>
        <a:bodyPr/>
        <a:lstStyle/>
        <a:p>
          <a:endParaRPr lang="en-US"/>
        </a:p>
      </dgm:t>
    </dgm:pt>
    <dgm:pt modelId="{234D3050-BE68-46B6-9E12-66C827048313}">
      <dgm:prSet custT="1"/>
      <dgm:spPr>
        <a:solidFill>
          <a:srgbClr val="FF6600"/>
        </a:solidFill>
      </dgm:spPr>
      <dgm:t>
        <a:bodyPr/>
        <a:lstStyle/>
        <a:p>
          <a:r>
            <a:rPr lang="en-US" sz="1800" dirty="0" smtClean="0">
              <a:solidFill>
                <a:schemeClr val="accent1">
                  <a:lumMod val="75000"/>
                </a:schemeClr>
              </a:solidFill>
              <a:latin typeface="Perpetua" pitchFamily="18" charset="0"/>
            </a:rPr>
            <a:t>Local Store</a:t>
          </a:r>
        </a:p>
      </dgm:t>
    </dgm:pt>
    <dgm:pt modelId="{B447E1E7-86E6-4EC8-83DD-54E8984DF2A9}" type="parTrans" cxnId="{E2FCC2C3-5E13-49B5-A39A-4DF4DE5B7C2C}">
      <dgm:prSet/>
      <dgm:spPr/>
      <dgm:t>
        <a:bodyPr/>
        <a:lstStyle/>
        <a:p>
          <a:endParaRPr lang="en-US"/>
        </a:p>
      </dgm:t>
    </dgm:pt>
    <dgm:pt modelId="{F71802DC-4B25-47A3-A771-E53AF5AE0C19}" type="sibTrans" cxnId="{E2FCC2C3-5E13-49B5-A39A-4DF4DE5B7C2C}">
      <dgm:prSet/>
      <dgm:spPr/>
      <dgm:t>
        <a:bodyPr/>
        <a:lstStyle/>
        <a:p>
          <a:endParaRPr lang="en-US"/>
        </a:p>
      </dgm:t>
    </dgm:pt>
    <dgm:pt modelId="{5BCB58D7-DEF6-4FBA-8B05-CB9C425C495F}">
      <dgm:prSet custT="1"/>
      <dgm:spPr>
        <a:solidFill>
          <a:srgbClr val="FF6600"/>
        </a:solidFill>
      </dgm:spPr>
      <dgm:t>
        <a:bodyPr/>
        <a:lstStyle/>
        <a:p>
          <a:r>
            <a:rPr lang="en-US" sz="1800" smtClean="0">
              <a:solidFill>
                <a:schemeClr val="accent1">
                  <a:lumMod val="75000"/>
                </a:schemeClr>
              </a:solidFill>
              <a:latin typeface="Perpetua" pitchFamily="18" charset="0"/>
            </a:rPr>
            <a:t>Solutions</a:t>
          </a:r>
          <a:endParaRPr lang="en-US" sz="1800" dirty="0" smtClean="0">
            <a:solidFill>
              <a:schemeClr val="accent1">
                <a:lumMod val="75000"/>
              </a:schemeClr>
            </a:solidFill>
            <a:latin typeface="Perpetua" pitchFamily="18" charset="0"/>
          </a:endParaRPr>
        </a:p>
      </dgm:t>
    </dgm:pt>
    <dgm:pt modelId="{0FDB79E8-3478-41BD-9761-183BFB8CF4ED}" type="parTrans" cxnId="{80BA1139-2D4D-43F8-AEF4-3351131C3B3E}">
      <dgm:prSet/>
      <dgm:spPr/>
    </dgm:pt>
    <dgm:pt modelId="{0B1F50C3-D8DB-44D9-A1E7-2C9B2A07F819}" type="sibTrans" cxnId="{80BA1139-2D4D-43F8-AEF4-3351131C3B3E}">
      <dgm:prSet/>
      <dgm:spPr/>
    </dgm:pt>
    <dgm:pt modelId="{C3F998A9-AE36-440C-98DA-ECDB2B102FB5}">
      <dgm:prSet custT="1"/>
      <dgm:spPr>
        <a:solidFill>
          <a:srgbClr val="FF6600"/>
        </a:solidFill>
      </dgm:spPr>
      <dgm:t>
        <a:bodyPr/>
        <a:lstStyle/>
        <a:p>
          <a:r>
            <a:rPr lang="en-US" sz="1800" dirty="0" smtClean="0">
              <a:solidFill>
                <a:schemeClr val="accent1">
                  <a:lumMod val="75000"/>
                </a:schemeClr>
              </a:solidFill>
              <a:latin typeface="Perpetua" pitchFamily="18" charset="0"/>
            </a:rPr>
            <a:t>Catalog Authoring</a:t>
          </a:r>
        </a:p>
      </dgm:t>
    </dgm:pt>
    <dgm:pt modelId="{67D44E8A-38E7-46F3-BB66-5B03F68D0193}" type="parTrans" cxnId="{C8A7F2ED-C632-4F60-868A-D9E6972BC644}">
      <dgm:prSet/>
      <dgm:spPr/>
    </dgm:pt>
    <dgm:pt modelId="{3E9F2AC4-92C1-4301-85BE-FC6828EF5141}" type="sibTrans" cxnId="{C8A7F2ED-C632-4F60-868A-D9E6972BC644}">
      <dgm:prSet/>
      <dgm:spPr/>
    </dgm:pt>
    <dgm:pt modelId="{1B93740A-616C-45EF-8037-12554ADD2F14}" type="pres">
      <dgm:prSet presAssocID="{E50F348C-6D4E-4550-A49C-7D5B270ACDFE}" presName="linear" presStyleCnt="0">
        <dgm:presLayoutVars>
          <dgm:dir/>
          <dgm:animLvl val="lvl"/>
          <dgm:resizeHandles val="exact"/>
        </dgm:presLayoutVars>
      </dgm:prSet>
      <dgm:spPr/>
      <dgm:t>
        <a:bodyPr/>
        <a:lstStyle/>
        <a:p>
          <a:endParaRPr lang="en-US"/>
        </a:p>
      </dgm:t>
    </dgm:pt>
    <dgm:pt modelId="{1A9DA53A-6640-4415-BDFE-7A4AB7EFE429}" type="pres">
      <dgm:prSet presAssocID="{624C949A-09F4-4884-8377-D17919AACA40}" presName="parentLin" presStyleCnt="0"/>
      <dgm:spPr/>
    </dgm:pt>
    <dgm:pt modelId="{C870B380-2FB1-4D73-BA1A-A99FDD6ED49F}" type="pres">
      <dgm:prSet presAssocID="{624C949A-09F4-4884-8377-D17919AACA40}" presName="parentLeftMargin" presStyleLbl="node1" presStyleIdx="0" presStyleCnt="10"/>
      <dgm:spPr/>
      <dgm:t>
        <a:bodyPr/>
        <a:lstStyle/>
        <a:p>
          <a:endParaRPr lang="en-US"/>
        </a:p>
      </dgm:t>
    </dgm:pt>
    <dgm:pt modelId="{F6FF91E8-966D-4F3B-984D-92CDB9AA3DFD}" type="pres">
      <dgm:prSet presAssocID="{624C949A-09F4-4884-8377-D17919AACA40}" presName="parentText" presStyleLbl="node1" presStyleIdx="0" presStyleCnt="10">
        <dgm:presLayoutVars>
          <dgm:chMax val="0"/>
          <dgm:bulletEnabled val="1"/>
        </dgm:presLayoutVars>
      </dgm:prSet>
      <dgm:spPr/>
      <dgm:t>
        <a:bodyPr/>
        <a:lstStyle/>
        <a:p>
          <a:endParaRPr lang="en-US"/>
        </a:p>
      </dgm:t>
    </dgm:pt>
    <dgm:pt modelId="{9B4FB36B-9934-405F-9E9C-68B925EDE5BD}" type="pres">
      <dgm:prSet presAssocID="{624C949A-09F4-4884-8377-D17919AACA40}" presName="negativeSpace" presStyleCnt="0"/>
      <dgm:spPr/>
    </dgm:pt>
    <dgm:pt modelId="{34B5552D-E4AE-4A11-A38B-A12ED7046CFD}" type="pres">
      <dgm:prSet presAssocID="{624C949A-09F4-4884-8377-D17919AACA40}" presName="childText" presStyleLbl="conFgAcc1" presStyleIdx="0" presStyleCnt="10">
        <dgm:presLayoutVars>
          <dgm:bulletEnabled val="1"/>
        </dgm:presLayoutVars>
      </dgm:prSet>
      <dgm:spPr/>
    </dgm:pt>
    <dgm:pt modelId="{38138E4E-FE61-4DBE-A30D-1164C4E3A250}" type="pres">
      <dgm:prSet presAssocID="{B2910A22-604D-41A2-B8D0-66817DC2F4D3}" presName="spaceBetweenRectangles" presStyleCnt="0"/>
      <dgm:spPr/>
    </dgm:pt>
    <dgm:pt modelId="{ADCB1F80-DB0B-403B-AFB2-9DE04EA860F5}" type="pres">
      <dgm:prSet presAssocID="{7A083730-DBBD-46C9-95B9-250C3ECB1B47}" presName="parentLin" presStyleCnt="0"/>
      <dgm:spPr/>
    </dgm:pt>
    <dgm:pt modelId="{C1151888-1855-4339-A18A-F4F98A053DBA}" type="pres">
      <dgm:prSet presAssocID="{7A083730-DBBD-46C9-95B9-250C3ECB1B47}" presName="parentLeftMargin" presStyleLbl="node1" presStyleIdx="0" presStyleCnt="10"/>
      <dgm:spPr/>
      <dgm:t>
        <a:bodyPr/>
        <a:lstStyle/>
        <a:p>
          <a:endParaRPr lang="en-US"/>
        </a:p>
      </dgm:t>
    </dgm:pt>
    <dgm:pt modelId="{D7815AC3-50EA-40B6-80FB-C2F2D9C9D9BA}" type="pres">
      <dgm:prSet presAssocID="{7A083730-DBBD-46C9-95B9-250C3ECB1B47}" presName="parentText" presStyleLbl="node1" presStyleIdx="1" presStyleCnt="10">
        <dgm:presLayoutVars>
          <dgm:chMax val="0"/>
          <dgm:bulletEnabled val="1"/>
        </dgm:presLayoutVars>
      </dgm:prSet>
      <dgm:spPr/>
      <dgm:t>
        <a:bodyPr/>
        <a:lstStyle/>
        <a:p>
          <a:endParaRPr lang="en-US"/>
        </a:p>
      </dgm:t>
    </dgm:pt>
    <dgm:pt modelId="{A8F477C6-4325-495C-AD96-D111254CC28F}" type="pres">
      <dgm:prSet presAssocID="{7A083730-DBBD-46C9-95B9-250C3ECB1B47}" presName="negativeSpace" presStyleCnt="0"/>
      <dgm:spPr/>
    </dgm:pt>
    <dgm:pt modelId="{155F5B29-E2EF-4761-822D-E4D898729DB8}" type="pres">
      <dgm:prSet presAssocID="{7A083730-DBBD-46C9-95B9-250C3ECB1B47}" presName="childText" presStyleLbl="conFgAcc1" presStyleIdx="1" presStyleCnt="10">
        <dgm:presLayoutVars>
          <dgm:bulletEnabled val="1"/>
        </dgm:presLayoutVars>
      </dgm:prSet>
      <dgm:spPr/>
    </dgm:pt>
    <dgm:pt modelId="{8CC72C92-2D5F-4127-9792-3667DD57091B}" type="pres">
      <dgm:prSet presAssocID="{CFFCA547-FD0B-4302-91B5-17E1F97B29C7}" presName="spaceBetweenRectangles" presStyleCnt="0"/>
      <dgm:spPr/>
    </dgm:pt>
    <dgm:pt modelId="{E40FDE56-165C-4AB1-989E-03D23DA8E9D5}" type="pres">
      <dgm:prSet presAssocID="{41608F26-F518-4C49-A6E9-9A896ACCF2F5}" presName="parentLin" presStyleCnt="0"/>
      <dgm:spPr/>
    </dgm:pt>
    <dgm:pt modelId="{5E588A1F-0518-42B8-9312-D8E6B986BBE5}" type="pres">
      <dgm:prSet presAssocID="{41608F26-F518-4C49-A6E9-9A896ACCF2F5}" presName="parentLeftMargin" presStyleLbl="node1" presStyleIdx="1" presStyleCnt="10"/>
      <dgm:spPr/>
      <dgm:t>
        <a:bodyPr/>
        <a:lstStyle/>
        <a:p>
          <a:endParaRPr lang="en-US"/>
        </a:p>
      </dgm:t>
    </dgm:pt>
    <dgm:pt modelId="{4A193531-320F-47C7-BF49-9C9EA1D92FED}" type="pres">
      <dgm:prSet presAssocID="{41608F26-F518-4C49-A6E9-9A896ACCF2F5}" presName="parentText" presStyleLbl="node1" presStyleIdx="2" presStyleCnt="10">
        <dgm:presLayoutVars>
          <dgm:chMax val="0"/>
          <dgm:bulletEnabled val="1"/>
        </dgm:presLayoutVars>
      </dgm:prSet>
      <dgm:spPr/>
      <dgm:t>
        <a:bodyPr/>
        <a:lstStyle/>
        <a:p>
          <a:endParaRPr lang="en-US"/>
        </a:p>
      </dgm:t>
    </dgm:pt>
    <dgm:pt modelId="{63664878-F983-48C0-9FF3-828781C9807D}" type="pres">
      <dgm:prSet presAssocID="{41608F26-F518-4C49-A6E9-9A896ACCF2F5}" presName="negativeSpace" presStyleCnt="0"/>
      <dgm:spPr/>
    </dgm:pt>
    <dgm:pt modelId="{33D80513-CEC1-4C0E-B4E6-70A3879828D4}" type="pres">
      <dgm:prSet presAssocID="{41608F26-F518-4C49-A6E9-9A896ACCF2F5}" presName="childText" presStyleLbl="conFgAcc1" presStyleIdx="2" presStyleCnt="10">
        <dgm:presLayoutVars>
          <dgm:bulletEnabled val="1"/>
        </dgm:presLayoutVars>
      </dgm:prSet>
      <dgm:spPr/>
    </dgm:pt>
    <dgm:pt modelId="{5B6414D7-7970-467C-AA9B-75CA3E510A58}" type="pres">
      <dgm:prSet presAssocID="{6C11D2A3-BA60-4016-B8E1-D1A62E43BFA8}" presName="spaceBetweenRectangles" presStyleCnt="0"/>
      <dgm:spPr/>
    </dgm:pt>
    <dgm:pt modelId="{1EA2100B-3A84-4727-9CA4-983FC57A4225}" type="pres">
      <dgm:prSet presAssocID="{6B33BBAA-C166-4F6A-90A3-A2DE1DE91C2F}" presName="parentLin" presStyleCnt="0"/>
      <dgm:spPr/>
    </dgm:pt>
    <dgm:pt modelId="{A2853E4C-66BF-432F-9823-E742E8DD39B9}" type="pres">
      <dgm:prSet presAssocID="{6B33BBAA-C166-4F6A-90A3-A2DE1DE91C2F}" presName="parentLeftMargin" presStyleLbl="node1" presStyleIdx="2" presStyleCnt="10"/>
      <dgm:spPr/>
      <dgm:t>
        <a:bodyPr/>
        <a:lstStyle/>
        <a:p>
          <a:endParaRPr lang="en-US"/>
        </a:p>
      </dgm:t>
    </dgm:pt>
    <dgm:pt modelId="{627706F7-1DF6-4537-B1EF-1E5D1A5C4D7F}" type="pres">
      <dgm:prSet presAssocID="{6B33BBAA-C166-4F6A-90A3-A2DE1DE91C2F}" presName="parentText" presStyleLbl="node1" presStyleIdx="3" presStyleCnt="10">
        <dgm:presLayoutVars>
          <dgm:chMax val="0"/>
          <dgm:bulletEnabled val="1"/>
        </dgm:presLayoutVars>
      </dgm:prSet>
      <dgm:spPr/>
      <dgm:t>
        <a:bodyPr/>
        <a:lstStyle/>
        <a:p>
          <a:endParaRPr lang="en-US"/>
        </a:p>
      </dgm:t>
    </dgm:pt>
    <dgm:pt modelId="{8A35E8F1-7C4D-4DD7-9F8A-E97B2C5F9D68}" type="pres">
      <dgm:prSet presAssocID="{6B33BBAA-C166-4F6A-90A3-A2DE1DE91C2F}" presName="negativeSpace" presStyleCnt="0"/>
      <dgm:spPr/>
    </dgm:pt>
    <dgm:pt modelId="{F7D98D13-F542-4423-86C1-B87AF03753AA}" type="pres">
      <dgm:prSet presAssocID="{6B33BBAA-C166-4F6A-90A3-A2DE1DE91C2F}" presName="childText" presStyleLbl="conFgAcc1" presStyleIdx="3" presStyleCnt="10">
        <dgm:presLayoutVars>
          <dgm:bulletEnabled val="1"/>
        </dgm:presLayoutVars>
      </dgm:prSet>
      <dgm:spPr/>
    </dgm:pt>
    <dgm:pt modelId="{E614874C-9013-49D8-942D-EF2112385A50}" type="pres">
      <dgm:prSet presAssocID="{BE5AEC90-8BD7-4ED9-B03D-B65E6C8CEC2F}" presName="spaceBetweenRectangles" presStyleCnt="0"/>
      <dgm:spPr/>
    </dgm:pt>
    <dgm:pt modelId="{329F52DF-FBB3-48BE-9BD5-241863B300E2}" type="pres">
      <dgm:prSet presAssocID="{5BCB58D7-DEF6-4FBA-8B05-CB9C425C495F}" presName="parentLin" presStyleCnt="0"/>
      <dgm:spPr/>
    </dgm:pt>
    <dgm:pt modelId="{F7E03CA5-09B6-4292-A271-53CAE033B0DF}" type="pres">
      <dgm:prSet presAssocID="{5BCB58D7-DEF6-4FBA-8B05-CB9C425C495F}" presName="parentLeftMargin" presStyleLbl="node1" presStyleIdx="3" presStyleCnt="10"/>
      <dgm:spPr/>
      <dgm:t>
        <a:bodyPr/>
        <a:lstStyle/>
        <a:p>
          <a:endParaRPr lang="en-US"/>
        </a:p>
      </dgm:t>
    </dgm:pt>
    <dgm:pt modelId="{AE458622-E6C4-4C78-BB0D-8F271937F3DB}" type="pres">
      <dgm:prSet presAssocID="{5BCB58D7-DEF6-4FBA-8B05-CB9C425C495F}" presName="parentText" presStyleLbl="node1" presStyleIdx="4" presStyleCnt="10">
        <dgm:presLayoutVars>
          <dgm:chMax val="0"/>
          <dgm:bulletEnabled val="1"/>
        </dgm:presLayoutVars>
      </dgm:prSet>
      <dgm:spPr/>
      <dgm:t>
        <a:bodyPr/>
        <a:lstStyle/>
        <a:p>
          <a:endParaRPr lang="en-US"/>
        </a:p>
      </dgm:t>
    </dgm:pt>
    <dgm:pt modelId="{F7BAB034-4929-4AF7-BECB-C2739B150417}" type="pres">
      <dgm:prSet presAssocID="{5BCB58D7-DEF6-4FBA-8B05-CB9C425C495F}" presName="negativeSpace" presStyleCnt="0"/>
      <dgm:spPr/>
    </dgm:pt>
    <dgm:pt modelId="{0C086A1F-D189-49A1-BB78-93932F924249}" type="pres">
      <dgm:prSet presAssocID="{5BCB58D7-DEF6-4FBA-8B05-CB9C425C495F}" presName="childText" presStyleLbl="conFgAcc1" presStyleIdx="4" presStyleCnt="10">
        <dgm:presLayoutVars>
          <dgm:bulletEnabled val="1"/>
        </dgm:presLayoutVars>
      </dgm:prSet>
      <dgm:spPr/>
    </dgm:pt>
    <dgm:pt modelId="{B1F8FF3E-57D5-499B-908B-2C13E6F7D488}" type="pres">
      <dgm:prSet presAssocID="{0B1F50C3-D8DB-44D9-A1E7-2C9B2A07F819}" presName="spaceBetweenRectangles" presStyleCnt="0"/>
      <dgm:spPr/>
    </dgm:pt>
    <dgm:pt modelId="{EF430DEE-0209-4AC9-A634-7A5C89D54649}" type="pres">
      <dgm:prSet presAssocID="{234D3050-BE68-46B6-9E12-66C827048313}" presName="parentLin" presStyleCnt="0"/>
      <dgm:spPr/>
    </dgm:pt>
    <dgm:pt modelId="{F827436F-F571-4958-9C69-192170947201}" type="pres">
      <dgm:prSet presAssocID="{234D3050-BE68-46B6-9E12-66C827048313}" presName="parentLeftMargin" presStyleLbl="node1" presStyleIdx="4" presStyleCnt="10"/>
      <dgm:spPr/>
      <dgm:t>
        <a:bodyPr/>
        <a:lstStyle/>
        <a:p>
          <a:endParaRPr lang="en-US"/>
        </a:p>
      </dgm:t>
    </dgm:pt>
    <dgm:pt modelId="{40CFB070-0A76-4369-B05C-525B7EE3A519}" type="pres">
      <dgm:prSet presAssocID="{234D3050-BE68-46B6-9E12-66C827048313}" presName="parentText" presStyleLbl="node1" presStyleIdx="5" presStyleCnt="10">
        <dgm:presLayoutVars>
          <dgm:chMax val="0"/>
          <dgm:bulletEnabled val="1"/>
        </dgm:presLayoutVars>
      </dgm:prSet>
      <dgm:spPr/>
      <dgm:t>
        <a:bodyPr/>
        <a:lstStyle/>
        <a:p>
          <a:endParaRPr lang="en-US"/>
        </a:p>
      </dgm:t>
    </dgm:pt>
    <dgm:pt modelId="{1391B897-04B6-4E03-B55E-C4D5BB2A1D97}" type="pres">
      <dgm:prSet presAssocID="{234D3050-BE68-46B6-9E12-66C827048313}" presName="negativeSpace" presStyleCnt="0"/>
      <dgm:spPr/>
    </dgm:pt>
    <dgm:pt modelId="{66D45E8C-050D-44A9-BB2D-F8282E944A01}" type="pres">
      <dgm:prSet presAssocID="{234D3050-BE68-46B6-9E12-66C827048313}" presName="childText" presStyleLbl="conFgAcc1" presStyleIdx="5" presStyleCnt="10">
        <dgm:presLayoutVars>
          <dgm:bulletEnabled val="1"/>
        </dgm:presLayoutVars>
      </dgm:prSet>
      <dgm:spPr/>
    </dgm:pt>
    <dgm:pt modelId="{CE896A19-3A61-4223-8FD7-7637A9C7592C}" type="pres">
      <dgm:prSet presAssocID="{F71802DC-4B25-47A3-A771-E53AF5AE0C19}" presName="spaceBetweenRectangles" presStyleCnt="0"/>
      <dgm:spPr/>
    </dgm:pt>
    <dgm:pt modelId="{F5BFBF00-0467-43C6-A69D-40D20BF4413F}" type="pres">
      <dgm:prSet presAssocID="{7A7AF042-5822-4D36-896C-EF622696AF50}" presName="parentLin" presStyleCnt="0"/>
      <dgm:spPr/>
    </dgm:pt>
    <dgm:pt modelId="{797711C8-F3CE-455B-93C3-A3DCEC01C564}" type="pres">
      <dgm:prSet presAssocID="{7A7AF042-5822-4D36-896C-EF622696AF50}" presName="parentLeftMargin" presStyleLbl="node1" presStyleIdx="5" presStyleCnt="10"/>
      <dgm:spPr/>
      <dgm:t>
        <a:bodyPr/>
        <a:lstStyle/>
        <a:p>
          <a:endParaRPr lang="en-US"/>
        </a:p>
      </dgm:t>
    </dgm:pt>
    <dgm:pt modelId="{A42CDE11-53DD-44F9-ACEB-0BB452A9B3F1}" type="pres">
      <dgm:prSet presAssocID="{7A7AF042-5822-4D36-896C-EF622696AF50}" presName="parentText" presStyleLbl="node1" presStyleIdx="6" presStyleCnt="10">
        <dgm:presLayoutVars>
          <dgm:chMax val="0"/>
          <dgm:bulletEnabled val="1"/>
        </dgm:presLayoutVars>
      </dgm:prSet>
      <dgm:spPr/>
      <dgm:t>
        <a:bodyPr/>
        <a:lstStyle/>
        <a:p>
          <a:endParaRPr lang="en-US"/>
        </a:p>
      </dgm:t>
    </dgm:pt>
    <dgm:pt modelId="{FB3E7A1B-8811-4D22-97AB-0D0349426B64}" type="pres">
      <dgm:prSet presAssocID="{7A7AF042-5822-4D36-896C-EF622696AF50}" presName="negativeSpace" presStyleCnt="0"/>
      <dgm:spPr/>
    </dgm:pt>
    <dgm:pt modelId="{2F92D003-25B0-441E-9B47-86A3E9BBA1C5}" type="pres">
      <dgm:prSet presAssocID="{7A7AF042-5822-4D36-896C-EF622696AF50}" presName="childText" presStyleLbl="conFgAcc1" presStyleIdx="6" presStyleCnt="10">
        <dgm:presLayoutVars>
          <dgm:bulletEnabled val="1"/>
        </dgm:presLayoutVars>
      </dgm:prSet>
      <dgm:spPr/>
    </dgm:pt>
    <dgm:pt modelId="{F74C1AD6-A6BF-4587-86F0-DB5F84968F5B}" type="pres">
      <dgm:prSet presAssocID="{7CEE1776-E14F-49B9-B2CE-7576FDB9BD8D}" presName="spaceBetweenRectangles" presStyleCnt="0"/>
      <dgm:spPr/>
    </dgm:pt>
    <dgm:pt modelId="{0084FD0C-3A92-439C-8901-EC99EE6BADFB}" type="pres">
      <dgm:prSet presAssocID="{FED6A011-2490-4843-9F60-944A4C663416}" presName="parentLin" presStyleCnt="0"/>
      <dgm:spPr/>
    </dgm:pt>
    <dgm:pt modelId="{EE8AF3D8-7893-421E-8490-C1470AFE201B}" type="pres">
      <dgm:prSet presAssocID="{FED6A011-2490-4843-9F60-944A4C663416}" presName="parentLeftMargin" presStyleLbl="node1" presStyleIdx="6" presStyleCnt="10"/>
      <dgm:spPr/>
      <dgm:t>
        <a:bodyPr/>
        <a:lstStyle/>
        <a:p>
          <a:endParaRPr lang="en-US"/>
        </a:p>
      </dgm:t>
    </dgm:pt>
    <dgm:pt modelId="{BF8F5CDD-F640-47D6-A981-304A5FC237F3}" type="pres">
      <dgm:prSet presAssocID="{FED6A011-2490-4843-9F60-944A4C663416}" presName="parentText" presStyleLbl="node1" presStyleIdx="7" presStyleCnt="10">
        <dgm:presLayoutVars>
          <dgm:chMax val="0"/>
          <dgm:bulletEnabled val="1"/>
        </dgm:presLayoutVars>
      </dgm:prSet>
      <dgm:spPr/>
      <dgm:t>
        <a:bodyPr/>
        <a:lstStyle/>
        <a:p>
          <a:endParaRPr lang="en-US"/>
        </a:p>
      </dgm:t>
    </dgm:pt>
    <dgm:pt modelId="{4916BAC1-FFD8-4D80-BB9B-9111DF0422BB}" type="pres">
      <dgm:prSet presAssocID="{FED6A011-2490-4843-9F60-944A4C663416}" presName="negativeSpace" presStyleCnt="0"/>
      <dgm:spPr/>
    </dgm:pt>
    <dgm:pt modelId="{B34EC02A-20B5-4BA5-9AA0-B3A2241B25A8}" type="pres">
      <dgm:prSet presAssocID="{FED6A011-2490-4843-9F60-944A4C663416}" presName="childText" presStyleLbl="conFgAcc1" presStyleIdx="7" presStyleCnt="10">
        <dgm:presLayoutVars>
          <dgm:bulletEnabled val="1"/>
        </dgm:presLayoutVars>
      </dgm:prSet>
      <dgm:spPr/>
    </dgm:pt>
    <dgm:pt modelId="{3707B13E-9F84-43A5-BF1B-01D2B2988C1F}" type="pres">
      <dgm:prSet presAssocID="{D1EA47EC-DD60-40F8-A18E-5763B111B711}" presName="spaceBetweenRectangles" presStyleCnt="0"/>
      <dgm:spPr/>
    </dgm:pt>
    <dgm:pt modelId="{6AE3344A-55F4-4C25-897B-01E050A41619}" type="pres">
      <dgm:prSet presAssocID="{C3F998A9-AE36-440C-98DA-ECDB2B102FB5}" presName="parentLin" presStyleCnt="0"/>
      <dgm:spPr/>
    </dgm:pt>
    <dgm:pt modelId="{F6FCB669-0012-46A5-BB2A-D6BAA021B58E}" type="pres">
      <dgm:prSet presAssocID="{C3F998A9-AE36-440C-98DA-ECDB2B102FB5}" presName="parentLeftMargin" presStyleLbl="node1" presStyleIdx="7" presStyleCnt="10"/>
      <dgm:spPr/>
      <dgm:t>
        <a:bodyPr/>
        <a:lstStyle/>
        <a:p>
          <a:endParaRPr lang="en-US"/>
        </a:p>
      </dgm:t>
    </dgm:pt>
    <dgm:pt modelId="{223612D1-6CE7-4440-B9FF-7B95EAE1B068}" type="pres">
      <dgm:prSet presAssocID="{C3F998A9-AE36-440C-98DA-ECDB2B102FB5}" presName="parentText" presStyleLbl="node1" presStyleIdx="8" presStyleCnt="10">
        <dgm:presLayoutVars>
          <dgm:chMax val="0"/>
          <dgm:bulletEnabled val="1"/>
        </dgm:presLayoutVars>
      </dgm:prSet>
      <dgm:spPr/>
      <dgm:t>
        <a:bodyPr/>
        <a:lstStyle/>
        <a:p>
          <a:endParaRPr lang="en-US"/>
        </a:p>
      </dgm:t>
    </dgm:pt>
    <dgm:pt modelId="{9F418A00-4C9E-4BB2-B889-E769811CB07B}" type="pres">
      <dgm:prSet presAssocID="{C3F998A9-AE36-440C-98DA-ECDB2B102FB5}" presName="negativeSpace" presStyleCnt="0"/>
      <dgm:spPr/>
    </dgm:pt>
    <dgm:pt modelId="{41EAE62C-B2FF-497E-82AC-81AF9586139C}" type="pres">
      <dgm:prSet presAssocID="{C3F998A9-AE36-440C-98DA-ECDB2B102FB5}" presName="childText" presStyleLbl="conFgAcc1" presStyleIdx="8" presStyleCnt="10">
        <dgm:presLayoutVars>
          <dgm:bulletEnabled val="1"/>
        </dgm:presLayoutVars>
      </dgm:prSet>
      <dgm:spPr/>
    </dgm:pt>
    <dgm:pt modelId="{976982FA-5B16-461E-AFC3-BBB00BF22B87}" type="pres">
      <dgm:prSet presAssocID="{3E9F2AC4-92C1-4301-85BE-FC6828EF5141}" presName="spaceBetweenRectangles" presStyleCnt="0"/>
      <dgm:spPr/>
    </dgm:pt>
    <dgm:pt modelId="{8DDE64BE-8B0B-4D41-9361-BE7B85BCE104}" type="pres">
      <dgm:prSet presAssocID="{23E2FD33-B011-474A-A3E9-38907CB3CA2A}" presName="parentLin" presStyleCnt="0"/>
      <dgm:spPr/>
    </dgm:pt>
    <dgm:pt modelId="{177B6355-1FBD-4D30-91B4-BC647E9358B5}" type="pres">
      <dgm:prSet presAssocID="{23E2FD33-B011-474A-A3E9-38907CB3CA2A}" presName="parentLeftMargin" presStyleLbl="node1" presStyleIdx="8" presStyleCnt="10"/>
      <dgm:spPr/>
      <dgm:t>
        <a:bodyPr/>
        <a:lstStyle/>
        <a:p>
          <a:endParaRPr lang="en-US"/>
        </a:p>
      </dgm:t>
    </dgm:pt>
    <dgm:pt modelId="{03D087D2-ED84-4DC0-8A02-25641718C268}" type="pres">
      <dgm:prSet presAssocID="{23E2FD33-B011-474A-A3E9-38907CB3CA2A}" presName="parentText" presStyleLbl="node1" presStyleIdx="9" presStyleCnt="10">
        <dgm:presLayoutVars>
          <dgm:chMax val="0"/>
          <dgm:bulletEnabled val="1"/>
        </dgm:presLayoutVars>
      </dgm:prSet>
      <dgm:spPr/>
      <dgm:t>
        <a:bodyPr/>
        <a:lstStyle/>
        <a:p>
          <a:endParaRPr lang="en-US"/>
        </a:p>
      </dgm:t>
    </dgm:pt>
    <dgm:pt modelId="{38F07EAC-65E4-4376-B58F-E62B1C3054E7}" type="pres">
      <dgm:prSet presAssocID="{23E2FD33-B011-474A-A3E9-38907CB3CA2A}" presName="negativeSpace" presStyleCnt="0"/>
      <dgm:spPr/>
    </dgm:pt>
    <dgm:pt modelId="{8F622D84-8257-434D-9204-3255C1B0309E}" type="pres">
      <dgm:prSet presAssocID="{23E2FD33-B011-474A-A3E9-38907CB3CA2A}" presName="childText" presStyleLbl="conFgAcc1" presStyleIdx="9" presStyleCnt="10">
        <dgm:presLayoutVars>
          <dgm:bulletEnabled val="1"/>
        </dgm:presLayoutVars>
      </dgm:prSet>
      <dgm:spPr/>
    </dgm:pt>
  </dgm:ptLst>
  <dgm:cxnLst>
    <dgm:cxn modelId="{F3AA3210-F40E-4DF8-8923-68399D14EA85}" type="presOf" srcId="{624C949A-09F4-4884-8377-D17919AACA40}" destId="{F6FF91E8-966D-4F3B-984D-92CDB9AA3DFD}" srcOrd="1" destOrd="0" presId="urn:microsoft.com/office/officeart/2005/8/layout/list1"/>
    <dgm:cxn modelId="{80BA1139-2D4D-43F8-AEF4-3351131C3B3E}" srcId="{E50F348C-6D4E-4550-A49C-7D5B270ACDFE}" destId="{5BCB58D7-DEF6-4FBA-8B05-CB9C425C495F}" srcOrd="4" destOrd="0" parTransId="{0FDB79E8-3478-41BD-9761-183BFB8CF4ED}" sibTransId="{0B1F50C3-D8DB-44D9-A1E7-2C9B2A07F819}"/>
    <dgm:cxn modelId="{F3DADBB7-B1D7-4462-A185-8243C18743EC}" type="presOf" srcId="{23E2FD33-B011-474A-A3E9-38907CB3CA2A}" destId="{03D087D2-ED84-4DC0-8A02-25641718C268}" srcOrd="1" destOrd="0" presId="urn:microsoft.com/office/officeart/2005/8/layout/list1"/>
    <dgm:cxn modelId="{F0FABD8D-46F6-49A5-8F89-CA8817633464}" srcId="{E50F348C-6D4E-4550-A49C-7D5B270ACDFE}" destId="{23E2FD33-B011-474A-A3E9-38907CB3CA2A}" srcOrd="9" destOrd="0" parTransId="{66D06E02-97F3-4C12-9E9B-E8EFE11616D9}" sibTransId="{46015722-DDB6-4285-8153-25B3E0BFB4C8}"/>
    <dgm:cxn modelId="{B65C2FD3-083B-4191-825D-37C7E96A0372}" type="presOf" srcId="{23E2FD33-B011-474A-A3E9-38907CB3CA2A}" destId="{177B6355-1FBD-4D30-91B4-BC647E9358B5}" srcOrd="0" destOrd="0" presId="urn:microsoft.com/office/officeart/2005/8/layout/list1"/>
    <dgm:cxn modelId="{CC3E6D3B-8A13-4C44-9FCB-B1F87F47F19E}" type="presOf" srcId="{5BCB58D7-DEF6-4FBA-8B05-CB9C425C495F}" destId="{AE458622-E6C4-4C78-BB0D-8F271937F3DB}" srcOrd="1" destOrd="0" presId="urn:microsoft.com/office/officeart/2005/8/layout/list1"/>
    <dgm:cxn modelId="{DB19184B-A19B-44F2-B039-32E9AEF5EBA6}" type="presOf" srcId="{E50F348C-6D4E-4550-A49C-7D5B270ACDFE}" destId="{1B93740A-616C-45EF-8037-12554ADD2F14}" srcOrd="0" destOrd="0" presId="urn:microsoft.com/office/officeart/2005/8/layout/list1"/>
    <dgm:cxn modelId="{91372B10-D12A-4667-BDF9-6C9B27C0FEE0}" type="presOf" srcId="{7A7AF042-5822-4D36-896C-EF622696AF50}" destId="{797711C8-F3CE-455B-93C3-A3DCEC01C564}" srcOrd="0" destOrd="0" presId="urn:microsoft.com/office/officeart/2005/8/layout/list1"/>
    <dgm:cxn modelId="{C12CB768-B4EA-4EE5-B77A-2A6FB6502B4E}" type="presOf" srcId="{C3F998A9-AE36-440C-98DA-ECDB2B102FB5}" destId="{F6FCB669-0012-46A5-BB2A-D6BAA021B58E}" srcOrd="0" destOrd="0" presId="urn:microsoft.com/office/officeart/2005/8/layout/list1"/>
    <dgm:cxn modelId="{744A87AB-1751-4110-91F5-F593C89D73B3}" srcId="{E50F348C-6D4E-4550-A49C-7D5B270ACDFE}" destId="{41608F26-F518-4C49-A6E9-9A896ACCF2F5}" srcOrd="2" destOrd="0" parTransId="{E08A1B49-1B9A-45ED-B8C5-B04F95CE253A}" sibTransId="{6C11D2A3-BA60-4016-B8E1-D1A62E43BFA8}"/>
    <dgm:cxn modelId="{23BE723E-EC0A-49AE-8CA0-9CDAAD098944}" type="presOf" srcId="{FED6A011-2490-4843-9F60-944A4C663416}" destId="{EE8AF3D8-7893-421E-8490-C1470AFE201B}" srcOrd="0" destOrd="0" presId="urn:microsoft.com/office/officeart/2005/8/layout/list1"/>
    <dgm:cxn modelId="{962FAAAB-11EA-4EF0-8B08-07436CC671E6}" type="presOf" srcId="{41608F26-F518-4C49-A6E9-9A896ACCF2F5}" destId="{4A193531-320F-47C7-BF49-9C9EA1D92FED}" srcOrd="1" destOrd="0" presId="urn:microsoft.com/office/officeart/2005/8/layout/list1"/>
    <dgm:cxn modelId="{00231115-2D7E-48A3-BFA8-00096263F63C}" srcId="{E50F348C-6D4E-4550-A49C-7D5B270ACDFE}" destId="{624C949A-09F4-4884-8377-D17919AACA40}" srcOrd="0" destOrd="0" parTransId="{DA8D508F-C8B4-4847-9702-009571D61A8A}" sibTransId="{B2910A22-604D-41A2-B8D0-66817DC2F4D3}"/>
    <dgm:cxn modelId="{4B95D8DE-BDD8-4145-B31E-8355028068D0}" type="presOf" srcId="{FED6A011-2490-4843-9F60-944A4C663416}" destId="{BF8F5CDD-F640-47D6-A981-304A5FC237F3}" srcOrd="1" destOrd="0" presId="urn:microsoft.com/office/officeart/2005/8/layout/list1"/>
    <dgm:cxn modelId="{3E75DCE0-01E5-4340-A54A-AF7328F3A346}" type="presOf" srcId="{7A083730-DBBD-46C9-95B9-250C3ECB1B47}" destId="{D7815AC3-50EA-40B6-80FB-C2F2D9C9D9BA}" srcOrd="1" destOrd="0" presId="urn:microsoft.com/office/officeart/2005/8/layout/list1"/>
    <dgm:cxn modelId="{5003B1B7-5EBC-4D1B-B61A-74F5E79087F9}" type="presOf" srcId="{234D3050-BE68-46B6-9E12-66C827048313}" destId="{40CFB070-0A76-4369-B05C-525B7EE3A519}" srcOrd="1" destOrd="0" presId="urn:microsoft.com/office/officeart/2005/8/layout/list1"/>
    <dgm:cxn modelId="{BFD785DF-8DE0-4BE4-854E-8054C366B2B1}" type="presOf" srcId="{6B33BBAA-C166-4F6A-90A3-A2DE1DE91C2F}" destId="{627706F7-1DF6-4537-B1EF-1E5D1A5C4D7F}" srcOrd="1" destOrd="0" presId="urn:microsoft.com/office/officeart/2005/8/layout/list1"/>
    <dgm:cxn modelId="{1E10ED85-98BE-48BA-B338-9B0134620515}" type="presOf" srcId="{7A7AF042-5822-4D36-896C-EF622696AF50}" destId="{A42CDE11-53DD-44F9-ACEB-0BB452A9B3F1}" srcOrd="1" destOrd="0" presId="urn:microsoft.com/office/officeart/2005/8/layout/list1"/>
    <dgm:cxn modelId="{B3E3D75F-C557-4017-842F-17AD1864C154}" type="presOf" srcId="{624C949A-09F4-4884-8377-D17919AACA40}" destId="{C870B380-2FB1-4D73-BA1A-A99FDD6ED49F}" srcOrd="0" destOrd="0" presId="urn:microsoft.com/office/officeart/2005/8/layout/list1"/>
    <dgm:cxn modelId="{902644A3-D669-46A9-9787-9F02E2CC7E6F}" srcId="{E50F348C-6D4E-4550-A49C-7D5B270ACDFE}" destId="{6B33BBAA-C166-4F6A-90A3-A2DE1DE91C2F}" srcOrd="3" destOrd="0" parTransId="{FEB32589-385A-4134-BE96-4809D5FD0CAF}" sibTransId="{BE5AEC90-8BD7-4ED9-B03D-B65E6C8CEC2F}"/>
    <dgm:cxn modelId="{E2FCC2C3-5E13-49B5-A39A-4DF4DE5B7C2C}" srcId="{E50F348C-6D4E-4550-A49C-7D5B270ACDFE}" destId="{234D3050-BE68-46B6-9E12-66C827048313}" srcOrd="5" destOrd="0" parTransId="{B447E1E7-86E6-4EC8-83DD-54E8984DF2A9}" sibTransId="{F71802DC-4B25-47A3-A771-E53AF5AE0C19}"/>
    <dgm:cxn modelId="{D6E6E6B0-755C-42EC-A794-FCFF995C5591}" srcId="{E50F348C-6D4E-4550-A49C-7D5B270ACDFE}" destId="{FED6A011-2490-4843-9F60-944A4C663416}" srcOrd="7" destOrd="0" parTransId="{F8E8030F-5978-40F1-9D14-7295877EBA1B}" sibTransId="{D1EA47EC-DD60-40F8-A18E-5763B111B711}"/>
    <dgm:cxn modelId="{FAF84E97-86BF-4956-B58E-FCD3286468A7}" type="presOf" srcId="{41608F26-F518-4C49-A6E9-9A896ACCF2F5}" destId="{5E588A1F-0518-42B8-9312-D8E6B986BBE5}" srcOrd="0" destOrd="0" presId="urn:microsoft.com/office/officeart/2005/8/layout/list1"/>
    <dgm:cxn modelId="{D0EDA6D0-D041-47C7-83C4-9B51B45A9363}" type="presOf" srcId="{C3F998A9-AE36-440C-98DA-ECDB2B102FB5}" destId="{223612D1-6CE7-4440-B9FF-7B95EAE1B068}" srcOrd="1" destOrd="0" presId="urn:microsoft.com/office/officeart/2005/8/layout/list1"/>
    <dgm:cxn modelId="{EE78BB32-F4EF-49FC-818B-6EBB103DB152}" type="presOf" srcId="{6B33BBAA-C166-4F6A-90A3-A2DE1DE91C2F}" destId="{A2853E4C-66BF-432F-9823-E742E8DD39B9}" srcOrd="0" destOrd="0" presId="urn:microsoft.com/office/officeart/2005/8/layout/list1"/>
    <dgm:cxn modelId="{796F356A-8203-4C26-9DFF-7D442BEED9B6}" srcId="{E50F348C-6D4E-4550-A49C-7D5B270ACDFE}" destId="{7A083730-DBBD-46C9-95B9-250C3ECB1B47}" srcOrd="1" destOrd="0" parTransId="{17BAEF8F-E211-4344-BBF5-7F1B6F038E61}" sibTransId="{CFFCA547-FD0B-4302-91B5-17E1F97B29C7}"/>
    <dgm:cxn modelId="{D5EB4334-3D17-48F7-BC19-065484CFF9BB}" type="presOf" srcId="{234D3050-BE68-46B6-9E12-66C827048313}" destId="{F827436F-F571-4958-9C69-192170947201}" srcOrd="0" destOrd="0" presId="urn:microsoft.com/office/officeart/2005/8/layout/list1"/>
    <dgm:cxn modelId="{C8A7F2ED-C632-4F60-868A-D9E6972BC644}" srcId="{E50F348C-6D4E-4550-A49C-7D5B270ACDFE}" destId="{C3F998A9-AE36-440C-98DA-ECDB2B102FB5}" srcOrd="8" destOrd="0" parTransId="{67D44E8A-38E7-46F3-BB66-5B03F68D0193}" sibTransId="{3E9F2AC4-92C1-4301-85BE-FC6828EF5141}"/>
    <dgm:cxn modelId="{B840CC52-1017-4639-A7B1-66F84B12C06C}" type="presOf" srcId="{7A083730-DBBD-46C9-95B9-250C3ECB1B47}" destId="{C1151888-1855-4339-A18A-F4F98A053DBA}" srcOrd="0" destOrd="0" presId="urn:microsoft.com/office/officeart/2005/8/layout/list1"/>
    <dgm:cxn modelId="{997654D2-5EAA-4A3C-AFE2-DE5D97056CCE}" srcId="{E50F348C-6D4E-4550-A49C-7D5B270ACDFE}" destId="{7A7AF042-5822-4D36-896C-EF622696AF50}" srcOrd="6" destOrd="0" parTransId="{6D3DA794-B868-4A0E-8AEF-AB845BBBA5DC}" sibTransId="{7CEE1776-E14F-49B9-B2CE-7576FDB9BD8D}"/>
    <dgm:cxn modelId="{CD6506B9-F2CC-448F-9688-EE78B890F971}" type="presOf" srcId="{5BCB58D7-DEF6-4FBA-8B05-CB9C425C495F}" destId="{F7E03CA5-09B6-4292-A271-53CAE033B0DF}" srcOrd="0" destOrd="0" presId="urn:microsoft.com/office/officeart/2005/8/layout/list1"/>
    <dgm:cxn modelId="{A2404040-F6C4-414E-B6C3-228304805F0A}" type="presParOf" srcId="{1B93740A-616C-45EF-8037-12554ADD2F14}" destId="{1A9DA53A-6640-4415-BDFE-7A4AB7EFE429}" srcOrd="0" destOrd="0" presId="urn:microsoft.com/office/officeart/2005/8/layout/list1"/>
    <dgm:cxn modelId="{68ED042E-DB1E-403A-91F8-60B73CB7731E}" type="presParOf" srcId="{1A9DA53A-6640-4415-BDFE-7A4AB7EFE429}" destId="{C870B380-2FB1-4D73-BA1A-A99FDD6ED49F}" srcOrd="0" destOrd="0" presId="urn:microsoft.com/office/officeart/2005/8/layout/list1"/>
    <dgm:cxn modelId="{B2A055C7-340C-4FCE-8A76-8B4AA3D24AAA}" type="presParOf" srcId="{1A9DA53A-6640-4415-BDFE-7A4AB7EFE429}" destId="{F6FF91E8-966D-4F3B-984D-92CDB9AA3DFD}" srcOrd="1" destOrd="0" presId="urn:microsoft.com/office/officeart/2005/8/layout/list1"/>
    <dgm:cxn modelId="{AC3C738F-B5A3-41E4-A547-283D92F62183}" type="presParOf" srcId="{1B93740A-616C-45EF-8037-12554ADD2F14}" destId="{9B4FB36B-9934-405F-9E9C-68B925EDE5BD}" srcOrd="1" destOrd="0" presId="urn:microsoft.com/office/officeart/2005/8/layout/list1"/>
    <dgm:cxn modelId="{478B0AA3-7364-4C61-BA1D-08339EC0728D}" type="presParOf" srcId="{1B93740A-616C-45EF-8037-12554ADD2F14}" destId="{34B5552D-E4AE-4A11-A38B-A12ED7046CFD}" srcOrd="2" destOrd="0" presId="urn:microsoft.com/office/officeart/2005/8/layout/list1"/>
    <dgm:cxn modelId="{F16D138A-C893-4638-9595-A2A08D654594}" type="presParOf" srcId="{1B93740A-616C-45EF-8037-12554ADD2F14}" destId="{38138E4E-FE61-4DBE-A30D-1164C4E3A250}" srcOrd="3" destOrd="0" presId="urn:microsoft.com/office/officeart/2005/8/layout/list1"/>
    <dgm:cxn modelId="{FB89AE24-4BF0-415B-9DF0-1F7F4E61F695}" type="presParOf" srcId="{1B93740A-616C-45EF-8037-12554ADD2F14}" destId="{ADCB1F80-DB0B-403B-AFB2-9DE04EA860F5}" srcOrd="4" destOrd="0" presId="urn:microsoft.com/office/officeart/2005/8/layout/list1"/>
    <dgm:cxn modelId="{9487646B-DC15-44E9-87C0-8198EFA47373}" type="presParOf" srcId="{ADCB1F80-DB0B-403B-AFB2-9DE04EA860F5}" destId="{C1151888-1855-4339-A18A-F4F98A053DBA}" srcOrd="0" destOrd="0" presId="urn:microsoft.com/office/officeart/2005/8/layout/list1"/>
    <dgm:cxn modelId="{2B677B40-95FD-4C17-B2D0-09706621B376}" type="presParOf" srcId="{ADCB1F80-DB0B-403B-AFB2-9DE04EA860F5}" destId="{D7815AC3-50EA-40B6-80FB-C2F2D9C9D9BA}" srcOrd="1" destOrd="0" presId="urn:microsoft.com/office/officeart/2005/8/layout/list1"/>
    <dgm:cxn modelId="{9886C308-B935-4594-B1A0-14899012D8C4}" type="presParOf" srcId="{1B93740A-616C-45EF-8037-12554ADD2F14}" destId="{A8F477C6-4325-495C-AD96-D111254CC28F}" srcOrd="5" destOrd="0" presId="urn:microsoft.com/office/officeart/2005/8/layout/list1"/>
    <dgm:cxn modelId="{B8A7C7FE-6640-47B9-959A-B2ED84BBD761}" type="presParOf" srcId="{1B93740A-616C-45EF-8037-12554ADD2F14}" destId="{155F5B29-E2EF-4761-822D-E4D898729DB8}" srcOrd="6" destOrd="0" presId="urn:microsoft.com/office/officeart/2005/8/layout/list1"/>
    <dgm:cxn modelId="{B6059B6A-0A2E-4421-975F-754AB41B5ADA}" type="presParOf" srcId="{1B93740A-616C-45EF-8037-12554ADD2F14}" destId="{8CC72C92-2D5F-4127-9792-3667DD57091B}" srcOrd="7" destOrd="0" presId="urn:microsoft.com/office/officeart/2005/8/layout/list1"/>
    <dgm:cxn modelId="{A8A82935-F593-41C6-BF9C-51CCB565470B}" type="presParOf" srcId="{1B93740A-616C-45EF-8037-12554ADD2F14}" destId="{E40FDE56-165C-4AB1-989E-03D23DA8E9D5}" srcOrd="8" destOrd="0" presId="urn:microsoft.com/office/officeart/2005/8/layout/list1"/>
    <dgm:cxn modelId="{7E758DCC-04A1-4E8B-B619-59B6497C692C}" type="presParOf" srcId="{E40FDE56-165C-4AB1-989E-03D23DA8E9D5}" destId="{5E588A1F-0518-42B8-9312-D8E6B986BBE5}" srcOrd="0" destOrd="0" presId="urn:microsoft.com/office/officeart/2005/8/layout/list1"/>
    <dgm:cxn modelId="{F9BE52FC-9FEC-4486-B545-0FF712C62692}" type="presParOf" srcId="{E40FDE56-165C-4AB1-989E-03D23DA8E9D5}" destId="{4A193531-320F-47C7-BF49-9C9EA1D92FED}" srcOrd="1" destOrd="0" presId="urn:microsoft.com/office/officeart/2005/8/layout/list1"/>
    <dgm:cxn modelId="{E955B5D2-8AAF-43A7-8B84-449ED1546A26}" type="presParOf" srcId="{1B93740A-616C-45EF-8037-12554ADD2F14}" destId="{63664878-F983-48C0-9FF3-828781C9807D}" srcOrd="9" destOrd="0" presId="urn:microsoft.com/office/officeart/2005/8/layout/list1"/>
    <dgm:cxn modelId="{D8EC6C54-1A82-4EEC-B38D-E89A54D169C6}" type="presParOf" srcId="{1B93740A-616C-45EF-8037-12554ADD2F14}" destId="{33D80513-CEC1-4C0E-B4E6-70A3879828D4}" srcOrd="10" destOrd="0" presId="urn:microsoft.com/office/officeart/2005/8/layout/list1"/>
    <dgm:cxn modelId="{CDDFF227-B359-4ADB-B5AC-0E878CDBEC8C}" type="presParOf" srcId="{1B93740A-616C-45EF-8037-12554ADD2F14}" destId="{5B6414D7-7970-467C-AA9B-75CA3E510A58}" srcOrd="11" destOrd="0" presId="urn:microsoft.com/office/officeart/2005/8/layout/list1"/>
    <dgm:cxn modelId="{574B552D-06E5-4FC6-B978-3B3D9C7EE1BE}" type="presParOf" srcId="{1B93740A-616C-45EF-8037-12554ADD2F14}" destId="{1EA2100B-3A84-4727-9CA4-983FC57A4225}" srcOrd="12" destOrd="0" presId="urn:microsoft.com/office/officeart/2005/8/layout/list1"/>
    <dgm:cxn modelId="{6F9497B6-CA55-43BA-AFF1-66A254284F93}" type="presParOf" srcId="{1EA2100B-3A84-4727-9CA4-983FC57A4225}" destId="{A2853E4C-66BF-432F-9823-E742E8DD39B9}" srcOrd="0" destOrd="0" presId="urn:microsoft.com/office/officeart/2005/8/layout/list1"/>
    <dgm:cxn modelId="{5E2B0FD5-C219-4FC4-84FD-AE38DBB06472}" type="presParOf" srcId="{1EA2100B-3A84-4727-9CA4-983FC57A4225}" destId="{627706F7-1DF6-4537-B1EF-1E5D1A5C4D7F}" srcOrd="1" destOrd="0" presId="urn:microsoft.com/office/officeart/2005/8/layout/list1"/>
    <dgm:cxn modelId="{10202F74-0A0C-4A45-BD25-B566F71D2810}" type="presParOf" srcId="{1B93740A-616C-45EF-8037-12554ADD2F14}" destId="{8A35E8F1-7C4D-4DD7-9F8A-E97B2C5F9D68}" srcOrd="13" destOrd="0" presId="urn:microsoft.com/office/officeart/2005/8/layout/list1"/>
    <dgm:cxn modelId="{EB69CEFD-43E4-4842-813E-041090828D07}" type="presParOf" srcId="{1B93740A-616C-45EF-8037-12554ADD2F14}" destId="{F7D98D13-F542-4423-86C1-B87AF03753AA}" srcOrd="14" destOrd="0" presId="urn:microsoft.com/office/officeart/2005/8/layout/list1"/>
    <dgm:cxn modelId="{75584F5A-A1B9-437C-AA8C-D46CA9EFC86E}" type="presParOf" srcId="{1B93740A-616C-45EF-8037-12554ADD2F14}" destId="{E614874C-9013-49D8-942D-EF2112385A50}" srcOrd="15" destOrd="0" presId="urn:microsoft.com/office/officeart/2005/8/layout/list1"/>
    <dgm:cxn modelId="{2C2D32F3-CF60-4974-B322-2B916D11C033}" type="presParOf" srcId="{1B93740A-616C-45EF-8037-12554ADD2F14}" destId="{329F52DF-FBB3-48BE-9BD5-241863B300E2}" srcOrd="16" destOrd="0" presId="urn:microsoft.com/office/officeart/2005/8/layout/list1"/>
    <dgm:cxn modelId="{D03EBBCB-CFBD-4B0D-A688-DC4CBF0C7D30}" type="presParOf" srcId="{329F52DF-FBB3-48BE-9BD5-241863B300E2}" destId="{F7E03CA5-09B6-4292-A271-53CAE033B0DF}" srcOrd="0" destOrd="0" presId="urn:microsoft.com/office/officeart/2005/8/layout/list1"/>
    <dgm:cxn modelId="{61D8C2B8-610B-403F-B365-C3DD49556BBD}" type="presParOf" srcId="{329F52DF-FBB3-48BE-9BD5-241863B300E2}" destId="{AE458622-E6C4-4C78-BB0D-8F271937F3DB}" srcOrd="1" destOrd="0" presId="urn:microsoft.com/office/officeart/2005/8/layout/list1"/>
    <dgm:cxn modelId="{B67A16FB-C20E-4BB7-BDEA-B52E7E3EBECA}" type="presParOf" srcId="{1B93740A-616C-45EF-8037-12554ADD2F14}" destId="{F7BAB034-4929-4AF7-BECB-C2739B150417}" srcOrd="17" destOrd="0" presId="urn:microsoft.com/office/officeart/2005/8/layout/list1"/>
    <dgm:cxn modelId="{B8DD6D8E-5E20-4BCA-B000-9609599FA109}" type="presParOf" srcId="{1B93740A-616C-45EF-8037-12554ADD2F14}" destId="{0C086A1F-D189-49A1-BB78-93932F924249}" srcOrd="18" destOrd="0" presId="urn:microsoft.com/office/officeart/2005/8/layout/list1"/>
    <dgm:cxn modelId="{ADCDB986-E3E1-4BA5-AD82-B78ADF97A4E3}" type="presParOf" srcId="{1B93740A-616C-45EF-8037-12554ADD2F14}" destId="{B1F8FF3E-57D5-499B-908B-2C13E6F7D488}" srcOrd="19" destOrd="0" presId="urn:microsoft.com/office/officeart/2005/8/layout/list1"/>
    <dgm:cxn modelId="{651234EF-2CDB-436A-87F9-01897D299CF5}" type="presParOf" srcId="{1B93740A-616C-45EF-8037-12554ADD2F14}" destId="{EF430DEE-0209-4AC9-A634-7A5C89D54649}" srcOrd="20" destOrd="0" presId="urn:microsoft.com/office/officeart/2005/8/layout/list1"/>
    <dgm:cxn modelId="{665C1689-9ABA-432B-9F49-CB48F568688A}" type="presParOf" srcId="{EF430DEE-0209-4AC9-A634-7A5C89D54649}" destId="{F827436F-F571-4958-9C69-192170947201}" srcOrd="0" destOrd="0" presId="urn:microsoft.com/office/officeart/2005/8/layout/list1"/>
    <dgm:cxn modelId="{C8EF80CF-E5E9-41EB-A05E-C40D4735DBC4}" type="presParOf" srcId="{EF430DEE-0209-4AC9-A634-7A5C89D54649}" destId="{40CFB070-0A76-4369-B05C-525B7EE3A519}" srcOrd="1" destOrd="0" presId="urn:microsoft.com/office/officeart/2005/8/layout/list1"/>
    <dgm:cxn modelId="{9AAA5D01-A583-43B2-8F14-1E40988AB558}" type="presParOf" srcId="{1B93740A-616C-45EF-8037-12554ADD2F14}" destId="{1391B897-04B6-4E03-B55E-C4D5BB2A1D97}" srcOrd="21" destOrd="0" presId="urn:microsoft.com/office/officeart/2005/8/layout/list1"/>
    <dgm:cxn modelId="{68F24A1A-6F8B-419A-9B15-B5ED657986CB}" type="presParOf" srcId="{1B93740A-616C-45EF-8037-12554ADD2F14}" destId="{66D45E8C-050D-44A9-BB2D-F8282E944A01}" srcOrd="22" destOrd="0" presId="urn:microsoft.com/office/officeart/2005/8/layout/list1"/>
    <dgm:cxn modelId="{D65500D2-45B1-489E-8535-AE2C4BFFECFC}" type="presParOf" srcId="{1B93740A-616C-45EF-8037-12554ADD2F14}" destId="{CE896A19-3A61-4223-8FD7-7637A9C7592C}" srcOrd="23" destOrd="0" presId="urn:microsoft.com/office/officeart/2005/8/layout/list1"/>
    <dgm:cxn modelId="{E5FE7B87-E90B-4B86-8385-421FAB16EED7}" type="presParOf" srcId="{1B93740A-616C-45EF-8037-12554ADD2F14}" destId="{F5BFBF00-0467-43C6-A69D-40D20BF4413F}" srcOrd="24" destOrd="0" presId="urn:microsoft.com/office/officeart/2005/8/layout/list1"/>
    <dgm:cxn modelId="{30ABB16F-63DD-4E88-9239-65125382BF81}" type="presParOf" srcId="{F5BFBF00-0467-43C6-A69D-40D20BF4413F}" destId="{797711C8-F3CE-455B-93C3-A3DCEC01C564}" srcOrd="0" destOrd="0" presId="urn:microsoft.com/office/officeart/2005/8/layout/list1"/>
    <dgm:cxn modelId="{92A015BE-C84B-4DBB-BA4C-CCCB235CF105}" type="presParOf" srcId="{F5BFBF00-0467-43C6-A69D-40D20BF4413F}" destId="{A42CDE11-53DD-44F9-ACEB-0BB452A9B3F1}" srcOrd="1" destOrd="0" presId="urn:microsoft.com/office/officeart/2005/8/layout/list1"/>
    <dgm:cxn modelId="{7953A3FF-5F30-4F22-8772-B3776432861E}" type="presParOf" srcId="{1B93740A-616C-45EF-8037-12554ADD2F14}" destId="{FB3E7A1B-8811-4D22-97AB-0D0349426B64}" srcOrd="25" destOrd="0" presId="urn:microsoft.com/office/officeart/2005/8/layout/list1"/>
    <dgm:cxn modelId="{29E94352-569D-423D-836B-F2DA87B34BAA}" type="presParOf" srcId="{1B93740A-616C-45EF-8037-12554ADD2F14}" destId="{2F92D003-25B0-441E-9B47-86A3E9BBA1C5}" srcOrd="26" destOrd="0" presId="urn:microsoft.com/office/officeart/2005/8/layout/list1"/>
    <dgm:cxn modelId="{97C3F836-B35D-4E33-92A0-8BCC516574FC}" type="presParOf" srcId="{1B93740A-616C-45EF-8037-12554ADD2F14}" destId="{F74C1AD6-A6BF-4587-86F0-DB5F84968F5B}" srcOrd="27" destOrd="0" presId="urn:microsoft.com/office/officeart/2005/8/layout/list1"/>
    <dgm:cxn modelId="{41E3A551-68AE-48D1-BC88-ECAE4813CE97}" type="presParOf" srcId="{1B93740A-616C-45EF-8037-12554ADD2F14}" destId="{0084FD0C-3A92-439C-8901-EC99EE6BADFB}" srcOrd="28" destOrd="0" presId="urn:microsoft.com/office/officeart/2005/8/layout/list1"/>
    <dgm:cxn modelId="{2E1F7DE8-4B78-425A-BF73-1A9A2D746072}" type="presParOf" srcId="{0084FD0C-3A92-439C-8901-EC99EE6BADFB}" destId="{EE8AF3D8-7893-421E-8490-C1470AFE201B}" srcOrd="0" destOrd="0" presId="urn:microsoft.com/office/officeart/2005/8/layout/list1"/>
    <dgm:cxn modelId="{9E7C1825-AAE5-422F-BA5F-53E0C5606416}" type="presParOf" srcId="{0084FD0C-3A92-439C-8901-EC99EE6BADFB}" destId="{BF8F5CDD-F640-47D6-A981-304A5FC237F3}" srcOrd="1" destOrd="0" presId="urn:microsoft.com/office/officeart/2005/8/layout/list1"/>
    <dgm:cxn modelId="{46C23EB9-9251-424A-BCC0-AD3472D17381}" type="presParOf" srcId="{1B93740A-616C-45EF-8037-12554ADD2F14}" destId="{4916BAC1-FFD8-4D80-BB9B-9111DF0422BB}" srcOrd="29" destOrd="0" presId="urn:microsoft.com/office/officeart/2005/8/layout/list1"/>
    <dgm:cxn modelId="{33E48B10-2E83-4DF2-AEDD-7350D6AA3AA7}" type="presParOf" srcId="{1B93740A-616C-45EF-8037-12554ADD2F14}" destId="{B34EC02A-20B5-4BA5-9AA0-B3A2241B25A8}" srcOrd="30" destOrd="0" presId="urn:microsoft.com/office/officeart/2005/8/layout/list1"/>
    <dgm:cxn modelId="{4C93FCA4-8983-44CC-971F-0F0DFE0BDDF9}" type="presParOf" srcId="{1B93740A-616C-45EF-8037-12554ADD2F14}" destId="{3707B13E-9F84-43A5-BF1B-01D2B2988C1F}" srcOrd="31" destOrd="0" presId="urn:microsoft.com/office/officeart/2005/8/layout/list1"/>
    <dgm:cxn modelId="{77B86044-7A7E-4FF3-BB5C-817EDDA61D69}" type="presParOf" srcId="{1B93740A-616C-45EF-8037-12554ADD2F14}" destId="{6AE3344A-55F4-4C25-897B-01E050A41619}" srcOrd="32" destOrd="0" presId="urn:microsoft.com/office/officeart/2005/8/layout/list1"/>
    <dgm:cxn modelId="{BC22D767-FE5B-43FB-8349-8D0DD78B63ED}" type="presParOf" srcId="{6AE3344A-55F4-4C25-897B-01E050A41619}" destId="{F6FCB669-0012-46A5-BB2A-D6BAA021B58E}" srcOrd="0" destOrd="0" presId="urn:microsoft.com/office/officeart/2005/8/layout/list1"/>
    <dgm:cxn modelId="{133CC1E8-7032-4160-91D3-C75D7431FEEA}" type="presParOf" srcId="{6AE3344A-55F4-4C25-897B-01E050A41619}" destId="{223612D1-6CE7-4440-B9FF-7B95EAE1B068}" srcOrd="1" destOrd="0" presId="urn:microsoft.com/office/officeart/2005/8/layout/list1"/>
    <dgm:cxn modelId="{7DFDC1F5-43F3-45FB-9413-D222778C6596}" type="presParOf" srcId="{1B93740A-616C-45EF-8037-12554ADD2F14}" destId="{9F418A00-4C9E-4BB2-B889-E769811CB07B}" srcOrd="33" destOrd="0" presId="urn:microsoft.com/office/officeart/2005/8/layout/list1"/>
    <dgm:cxn modelId="{CC5E2B9E-F24F-4956-B06B-9F85197274B9}" type="presParOf" srcId="{1B93740A-616C-45EF-8037-12554ADD2F14}" destId="{41EAE62C-B2FF-497E-82AC-81AF9586139C}" srcOrd="34" destOrd="0" presId="urn:microsoft.com/office/officeart/2005/8/layout/list1"/>
    <dgm:cxn modelId="{4E9F0369-7815-4DA5-B862-42B72814F10D}" type="presParOf" srcId="{1B93740A-616C-45EF-8037-12554ADD2F14}" destId="{976982FA-5B16-461E-AFC3-BBB00BF22B87}" srcOrd="35" destOrd="0" presId="urn:microsoft.com/office/officeart/2005/8/layout/list1"/>
    <dgm:cxn modelId="{B9E26FCC-E277-47DF-9A79-155D2CE3323B}" type="presParOf" srcId="{1B93740A-616C-45EF-8037-12554ADD2F14}" destId="{8DDE64BE-8B0B-4D41-9361-BE7B85BCE104}" srcOrd="36" destOrd="0" presId="urn:microsoft.com/office/officeart/2005/8/layout/list1"/>
    <dgm:cxn modelId="{1AC377F0-C310-4661-B73A-DF6AF314DDD3}" type="presParOf" srcId="{8DDE64BE-8B0B-4D41-9361-BE7B85BCE104}" destId="{177B6355-1FBD-4D30-91B4-BC647E9358B5}" srcOrd="0" destOrd="0" presId="urn:microsoft.com/office/officeart/2005/8/layout/list1"/>
    <dgm:cxn modelId="{71783DCA-B2B2-4CBB-AA6C-A1610C9EC96D}" type="presParOf" srcId="{8DDE64BE-8B0B-4D41-9361-BE7B85BCE104}" destId="{03D087D2-ED84-4DC0-8A02-25641718C268}" srcOrd="1" destOrd="0" presId="urn:microsoft.com/office/officeart/2005/8/layout/list1"/>
    <dgm:cxn modelId="{F52E3131-714A-4BC9-9E84-3CCD9B31A978}" type="presParOf" srcId="{1B93740A-616C-45EF-8037-12554ADD2F14}" destId="{38F07EAC-65E4-4376-B58F-E62B1C3054E7}" srcOrd="37" destOrd="0" presId="urn:microsoft.com/office/officeart/2005/8/layout/list1"/>
    <dgm:cxn modelId="{D16C091D-555A-4E4C-9395-3C4D2856C56B}" type="presParOf" srcId="{1B93740A-616C-45EF-8037-12554ADD2F14}" destId="{8F622D84-8257-434D-9204-3255C1B0309E}" srcOrd="38"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F5FECC2-6EA2-44FF-89FC-D636773886E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72B35F8E-5113-495F-9C31-72BE9B538AE9}">
      <dgm:prSet phldrT="[Text]"/>
      <dgm:spPr/>
      <dgm:t>
        <a:bodyPr/>
        <a:lstStyle/>
        <a:p>
          <a:r>
            <a:rPr lang="en-US" dirty="0" smtClean="0"/>
            <a:t>Provides flexible solution to catalog and content management, enabling you to select from several approaches based on your business model.</a:t>
          </a:r>
          <a:endParaRPr lang="en-US" dirty="0"/>
        </a:p>
      </dgm:t>
    </dgm:pt>
    <dgm:pt modelId="{C12B78DD-1CA0-4D5F-AFCC-2036FE74106B}" type="parTrans" cxnId="{81F16247-1A34-4EEA-9981-B7260B098539}">
      <dgm:prSet/>
      <dgm:spPr/>
      <dgm:t>
        <a:bodyPr/>
        <a:lstStyle/>
        <a:p>
          <a:endParaRPr lang="en-US"/>
        </a:p>
      </dgm:t>
    </dgm:pt>
    <dgm:pt modelId="{9DD47CAD-51A5-46CC-8354-8411C35B7B38}" type="sibTrans" cxnId="{81F16247-1A34-4EEA-9981-B7260B098539}">
      <dgm:prSet/>
      <dgm:spPr/>
      <dgm:t>
        <a:bodyPr/>
        <a:lstStyle/>
        <a:p>
          <a:endParaRPr lang="en-US"/>
        </a:p>
      </dgm:t>
    </dgm:pt>
    <dgm:pt modelId="{D713B23A-A33E-4BA8-9E8C-FBCEE8F1167B}" type="pres">
      <dgm:prSet presAssocID="{FF5FECC2-6EA2-44FF-89FC-D636773886E3}" presName="linear" presStyleCnt="0">
        <dgm:presLayoutVars>
          <dgm:animLvl val="lvl"/>
          <dgm:resizeHandles val="exact"/>
        </dgm:presLayoutVars>
      </dgm:prSet>
      <dgm:spPr/>
      <dgm:t>
        <a:bodyPr/>
        <a:lstStyle/>
        <a:p>
          <a:endParaRPr lang="en-US"/>
        </a:p>
      </dgm:t>
    </dgm:pt>
    <dgm:pt modelId="{64D89CDE-4622-422B-B742-800805BF97DD}" type="pres">
      <dgm:prSet presAssocID="{72B35F8E-5113-495F-9C31-72BE9B538AE9}" presName="parentText" presStyleLbl="node1" presStyleIdx="0" presStyleCnt="1">
        <dgm:presLayoutVars>
          <dgm:chMax val="0"/>
          <dgm:bulletEnabled val="1"/>
        </dgm:presLayoutVars>
      </dgm:prSet>
      <dgm:spPr/>
      <dgm:t>
        <a:bodyPr/>
        <a:lstStyle/>
        <a:p>
          <a:endParaRPr lang="en-US"/>
        </a:p>
      </dgm:t>
    </dgm:pt>
  </dgm:ptLst>
  <dgm:cxnLst>
    <dgm:cxn modelId="{D182931E-162C-4B03-949E-A299F0C04D37}" type="presOf" srcId="{FF5FECC2-6EA2-44FF-89FC-D636773886E3}" destId="{D713B23A-A33E-4BA8-9E8C-FBCEE8F1167B}" srcOrd="0" destOrd="0" presId="urn:microsoft.com/office/officeart/2005/8/layout/vList2"/>
    <dgm:cxn modelId="{81F16247-1A34-4EEA-9981-B7260B098539}" srcId="{FF5FECC2-6EA2-44FF-89FC-D636773886E3}" destId="{72B35F8E-5113-495F-9C31-72BE9B538AE9}" srcOrd="0" destOrd="0" parTransId="{C12B78DD-1CA0-4D5F-AFCC-2036FE74106B}" sibTransId="{9DD47CAD-51A5-46CC-8354-8411C35B7B38}"/>
    <dgm:cxn modelId="{7A6547A6-95A2-4709-A696-950E41608C7C}" type="presOf" srcId="{72B35F8E-5113-495F-9C31-72BE9B538AE9}" destId="{64D89CDE-4622-422B-B742-800805BF97DD}" srcOrd="0" destOrd="0" presId="urn:microsoft.com/office/officeart/2005/8/layout/vList2"/>
    <dgm:cxn modelId="{D1B501C8-C991-4654-B86E-140DB35CC622}" type="presParOf" srcId="{D713B23A-A33E-4BA8-9E8C-FBCEE8F1167B}" destId="{64D89CDE-4622-422B-B742-800805BF97DD}" srcOrd="0"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50F348C-6D4E-4550-A49C-7D5B270ACDFE}"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624C949A-09F4-4884-8377-D17919AACA40}">
      <dgm:prSet phldrT="[Text]" custT="1"/>
      <dgm:spPr>
        <a:solidFill>
          <a:srgbClr val="FF6600"/>
        </a:solidFill>
      </dgm:spPr>
      <dgm:t>
        <a:bodyPr/>
        <a:lstStyle/>
        <a:p>
          <a:r>
            <a:rPr lang="en-US" sz="1800" dirty="0" smtClean="0">
              <a:solidFill>
                <a:schemeClr val="accent1">
                  <a:lumMod val="75000"/>
                </a:schemeClr>
              </a:solidFill>
              <a:latin typeface="Perpetua" pitchFamily="18" charset="0"/>
            </a:rPr>
            <a:t>BioMarin at a Glance</a:t>
          </a:r>
          <a:endParaRPr lang="en-US" sz="1800" dirty="0">
            <a:solidFill>
              <a:schemeClr val="accent1">
                <a:lumMod val="75000"/>
              </a:schemeClr>
            </a:solidFill>
            <a:latin typeface="Perpetua" pitchFamily="18" charset="0"/>
          </a:endParaRPr>
        </a:p>
      </dgm:t>
    </dgm:pt>
    <dgm:pt modelId="{DA8D508F-C8B4-4847-9702-009571D61A8A}" type="parTrans" cxnId="{00231115-2D7E-48A3-BFA8-00096263F63C}">
      <dgm:prSet/>
      <dgm:spPr/>
      <dgm:t>
        <a:bodyPr/>
        <a:lstStyle/>
        <a:p>
          <a:endParaRPr lang="en-US"/>
        </a:p>
      </dgm:t>
    </dgm:pt>
    <dgm:pt modelId="{B2910A22-604D-41A2-B8D0-66817DC2F4D3}" type="sibTrans" cxnId="{00231115-2D7E-48A3-BFA8-00096263F63C}">
      <dgm:prSet/>
      <dgm:spPr/>
      <dgm:t>
        <a:bodyPr/>
        <a:lstStyle/>
        <a:p>
          <a:endParaRPr lang="en-US"/>
        </a:p>
      </dgm:t>
    </dgm:pt>
    <dgm:pt modelId="{7A083730-DBBD-46C9-95B9-250C3ECB1B47}">
      <dgm:prSet phldrT="[Text]" custT="1"/>
      <dgm:spPr>
        <a:solidFill>
          <a:srgbClr val="FF6600"/>
        </a:solidFill>
      </dgm:spPr>
      <dgm:t>
        <a:bodyPr/>
        <a:lstStyle/>
        <a:p>
          <a:r>
            <a:rPr lang="en-US" sz="1800" dirty="0" smtClean="0">
              <a:solidFill>
                <a:schemeClr val="accent1">
                  <a:lumMod val="75000"/>
                </a:schemeClr>
              </a:solidFill>
              <a:latin typeface="Perpetua" pitchFamily="18" charset="0"/>
            </a:rPr>
            <a:t>Focus &amp; Strategy</a:t>
          </a:r>
          <a:endParaRPr lang="en-US" sz="1800" dirty="0">
            <a:solidFill>
              <a:schemeClr val="accent1">
                <a:lumMod val="75000"/>
              </a:schemeClr>
            </a:solidFill>
            <a:latin typeface="Perpetua" pitchFamily="18" charset="0"/>
          </a:endParaRPr>
        </a:p>
      </dgm:t>
    </dgm:pt>
    <dgm:pt modelId="{17BAEF8F-E211-4344-BBF5-7F1B6F038E61}" type="parTrans" cxnId="{796F356A-8203-4C26-9DFF-7D442BEED9B6}">
      <dgm:prSet/>
      <dgm:spPr/>
      <dgm:t>
        <a:bodyPr/>
        <a:lstStyle/>
        <a:p>
          <a:endParaRPr lang="en-US"/>
        </a:p>
      </dgm:t>
    </dgm:pt>
    <dgm:pt modelId="{CFFCA547-FD0B-4302-91B5-17E1F97B29C7}" type="sibTrans" cxnId="{796F356A-8203-4C26-9DFF-7D442BEED9B6}">
      <dgm:prSet/>
      <dgm:spPr/>
      <dgm:t>
        <a:bodyPr/>
        <a:lstStyle/>
        <a:p>
          <a:endParaRPr lang="en-US"/>
        </a:p>
      </dgm:t>
    </dgm:pt>
    <dgm:pt modelId="{41608F26-F518-4C49-A6E9-9A896ACCF2F5}">
      <dgm:prSet phldrT="[Text]" custT="1"/>
      <dgm:spPr>
        <a:solidFill>
          <a:srgbClr val="FF6600"/>
        </a:solidFill>
      </dgm:spPr>
      <dgm:t>
        <a:bodyPr/>
        <a:lstStyle/>
        <a:p>
          <a:pPr algn="l"/>
          <a:r>
            <a:rPr lang="en-US" sz="1800" dirty="0" smtClean="0">
              <a:solidFill>
                <a:schemeClr val="accent1">
                  <a:lumMod val="75000"/>
                </a:schemeClr>
              </a:solidFill>
              <a:latin typeface="Perpetua" pitchFamily="18" charset="0"/>
            </a:rPr>
            <a:t>Catalogs ??</a:t>
          </a:r>
          <a:endParaRPr lang="en-US" sz="1800" dirty="0">
            <a:solidFill>
              <a:schemeClr val="accent1">
                <a:lumMod val="75000"/>
              </a:schemeClr>
            </a:solidFill>
            <a:latin typeface="Perpetua" pitchFamily="18" charset="0"/>
          </a:endParaRPr>
        </a:p>
      </dgm:t>
    </dgm:pt>
    <dgm:pt modelId="{E08A1B49-1B9A-45ED-B8C5-B04F95CE253A}" type="parTrans" cxnId="{744A87AB-1751-4110-91F5-F593C89D73B3}">
      <dgm:prSet/>
      <dgm:spPr/>
      <dgm:t>
        <a:bodyPr/>
        <a:lstStyle/>
        <a:p>
          <a:endParaRPr lang="en-US"/>
        </a:p>
      </dgm:t>
    </dgm:pt>
    <dgm:pt modelId="{6C11D2A3-BA60-4016-B8E1-D1A62E43BFA8}" type="sibTrans" cxnId="{744A87AB-1751-4110-91F5-F593C89D73B3}">
      <dgm:prSet/>
      <dgm:spPr/>
      <dgm:t>
        <a:bodyPr/>
        <a:lstStyle/>
        <a:p>
          <a:endParaRPr lang="en-US"/>
        </a:p>
      </dgm:t>
    </dgm:pt>
    <dgm:pt modelId="{7A7AF042-5822-4D36-896C-EF622696AF50}">
      <dgm:prSet custT="1"/>
      <dgm:spPr>
        <a:solidFill>
          <a:srgbClr val="FF6600"/>
        </a:solidFill>
      </dgm:spPr>
      <dgm:t>
        <a:bodyPr/>
        <a:lstStyle/>
        <a:p>
          <a:r>
            <a:rPr lang="en-US" sz="1800" dirty="0" smtClean="0">
              <a:solidFill>
                <a:schemeClr val="accent1">
                  <a:lumMod val="75000"/>
                </a:schemeClr>
              </a:solidFill>
              <a:latin typeface="Perpetua" pitchFamily="18" charset="0"/>
            </a:rPr>
            <a:t>Requisition Template</a:t>
          </a:r>
        </a:p>
      </dgm:t>
    </dgm:pt>
    <dgm:pt modelId="{6D3DA794-B868-4A0E-8AEF-AB845BBBA5DC}" type="parTrans" cxnId="{997654D2-5EAA-4A3C-AFE2-DE5D97056CCE}">
      <dgm:prSet/>
      <dgm:spPr/>
      <dgm:t>
        <a:bodyPr/>
        <a:lstStyle/>
        <a:p>
          <a:endParaRPr lang="en-US"/>
        </a:p>
      </dgm:t>
    </dgm:pt>
    <dgm:pt modelId="{7CEE1776-E14F-49B9-B2CE-7576FDB9BD8D}" type="sibTrans" cxnId="{997654D2-5EAA-4A3C-AFE2-DE5D97056CCE}">
      <dgm:prSet/>
      <dgm:spPr/>
      <dgm:t>
        <a:bodyPr/>
        <a:lstStyle/>
        <a:p>
          <a:endParaRPr lang="en-US"/>
        </a:p>
      </dgm:t>
    </dgm:pt>
    <dgm:pt modelId="{FED6A011-2490-4843-9F60-944A4C663416}">
      <dgm:prSet custT="1"/>
      <dgm:spPr>
        <a:solidFill>
          <a:srgbClr val="FF6600"/>
        </a:solidFill>
      </dgm:spPr>
      <dgm:t>
        <a:bodyPr/>
        <a:lstStyle/>
        <a:p>
          <a:r>
            <a:rPr lang="en-US" sz="1800" dirty="0" smtClean="0">
              <a:solidFill>
                <a:schemeClr val="accent1">
                  <a:lumMod val="75000"/>
                </a:schemeClr>
              </a:solidFill>
              <a:latin typeface="Perpetua" pitchFamily="18" charset="0"/>
            </a:rPr>
            <a:t>External Marketplace</a:t>
          </a:r>
        </a:p>
      </dgm:t>
    </dgm:pt>
    <dgm:pt modelId="{F8E8030F-5978-40F1-9D14-7295877EBA1B}" type="parTrans" cxnId="{D6E6E6B0-755C-42EC-A794-FCFF995C5591}">
      <dgm:prSet/>
      <dgm:spPr/>
      <dgm:t>
        <a:bodyPr/>
        <a:lstStyle/>
        <a:p>
          <a:endParaRPr lang="en-US"/>
        </a:p>
      </dgm:t>
    </dgm:pt>
    <dgm:pt modelId="{D1EA47EC-DD60-40F8-A18E-5763B111B711}" type="sibTrans" cxnId="{D6E6E6B0-755C-42EC-A794-FCFF995C5591}">
      <dgm:prSet/>
      <dgm:spPr/>
      <dgm:t>
        <a:bodyPr/>
        <a:lstStyle/>
        <a:p>
          <a:endParaRPr lang="en-US"/>
        </a:p>
      </dgm:t>
    </dgm:pt>
    <dgm:pt modelId="{23E2FD33-B011-474A-A3E9-38907CB3CA2A}">
      <dgm:prSet custT="1"/>
      <dgm:spPr>
        <a:solidFill>
          <a:srgbClr val="FF6600"/>
        </a:solidFill>
      </dgm:spPr>
      <dgm:t>
        <a:bodyPr/>
        <a:lstStyle/>
        <a:p>
          <a:r>
            <a:rPr lang="en-US" sz="1800" dirty="0" smtClean="0">
              <a:solidFill>
                <a:schemeClr val="accent1">
                  <a:lumMod val="75000"/>
                </a:schemeClr>
              </a:solidFill>
              <a:latin typeface="Perpetua" pitchFamily="18" charset="0"/>
            </a:rPr>
            <a:t>Q&amp;A</a:t>
          </a:r>
        </a:p>
      </dgm:t>
    </dgm:pt>
    <dgm:pt modelId="{66D06E02-97F3-4C12-9E9B-E8EFE11616D9}" type="parTrans" cxnId="{F0FABD8D-46F6-49A5-8F89-CA8817633464}">
      <dgm:prSet/>
      <dgm:spPr/>
      <dgm:t>
        <a:bodyPr/>
        <a:lstStyle/>
        <a:p>
          <a:endParaRPr lang="en-US"/>
        </a:p>
      </dgm:t>
    </dgm:pt>
    <dgm:pt modelId="{46015722-DDB6-4285-8153-25B3E0BFB4C8}" type="sibTrans" cxnId="{F0FABD8D-46F6-49A5-8F89-CA8817633464}">
      <dgm:prSet/>
      <dgm:spPr/>
      <dgm:t>
        <a:bodyPr/>
        <a:lstStyle/>
        <a:p>
          <a:endParaRPr lang="en-US"/>
        </a:p>
      </dgm:t>
    </dgm:pt>
    <dgm:pt modelId="{6B33BBAA-C166-4F6A-90A3-A2DE1DE91C2F}">
      <dgm:prSet custT="1"/>
      <dgm:spPr>
        <a:solidFill>
          <a:srgbClr val="FF6600"/>
        </a:solidFill>
      </dgm:spPr>
      <dgm:t>
        <a:bodyPr/>
        <a:lstStyle/>
        <a:p>
          <a:r>
            <a:rPr lang="en-US" sz="1800" dirty="0" smtClean="0">
              <a:solidFill>
                <a:schemeClr val="accent1">
                  <a:lumMod val="75000"/>
                </a:schemeClr>
              </a:solidFill>
              <a:latin typeface="Perpetua" pitchFamily="18" charset="0"/>
            </a:rPr>
            <a:t>Catalog Sources</a:t>
          </a:r>
        </a:p>
      </dgm:t>
    </dgm:pt>
    <dgm:pt modelId="{FEB32589-385A-4134-BE96-4809D5FD0CAF}" type="parTrans" cxnId="{902644A3-D669-46A9-9787-9F02E2CC7E6F}">
      <dgm:prSet/>
      <dgm:spPr/>
      <dgm:t>
        <a:bodyPr/>
        <a:lstStyle/>
        <a:p>
          <a:endParaRPr lang="en-US"/>
        </a:p>
      </dgm:t>
    </dgm:pt>
    <dgm:pt modelId="{BE5AEC90-8BD7-4ED9-B03D-B65E6C8CEC2F}" type="sibTrans" cxnId="{902644A3-D669-46A9-9787-9F02E2CC7E6F}">
      <dgm:prSet/>
      <dgm:spPr/>
      <dgm:t>
        <a:bodyPr/>
        <a:lstStyle/>
        <a:p>
          <a:endParaRPr lang="en-US"/>
        </a:p>
      </dgm:t>
    </dgm:pt>
    <dgm:pt modelId="{234D3050-BE68-46B6-9E12-66C827048313}">
      <dgm:prSet custT="1"/>
      <dgm:spPr>
        <a:solidFill>
          <a:srgbClr val="FF6600"/>
        </a:solidFill>
      </dgm:spPr>
      <dgm:t>
        <a:bodyPr/>
        <a:lstStyle/>
        <a:p>
          <a:r>
            <a:rPr lang="en-US" sz="1800" dirty="0" smtClean="0">
              <a:solidFill>
                <a:schemeClr val="accent1">
                  <a:lumMod val="75000"/>
                </a:schemeClr>
              </a:solidFill>
              <a:latin typeface="Perpetua" pitchFamily="18" charset="0"/>
            </a:rPr>
            <a:t>Local Store</a:t>
          </a:r>
        </a:p>
      </dgm:t>
    </dgm:pt>
    <dgm:pt modelId="{B447E1E7-86E6-4EC8-83DD-54E8984DF2A9}" type="parTrans" cxnId="{E2FCC2C3-5E13-49B5-A39A-4DF4DE5B7C2C}">
      <dgm:prSet/>
      <dgm:spPr/>
      <dgm:t>
        <a:bodyPr/>
        <a:lstStyle/>
        <a:p>
          <a:endParaRPr lang="en-US"/>
        </a:p>
      </dgm:t>
    </dgm:pt>
    <dgm:pt modelId="{F71802DC-4B25-47A3-A771-E53AF5AE0C19}" type="sibTrans" cxnId="{E2FCC2C3-5E13-49B5-A39A-4DF4DE5B7C2C}">
      <dgm:prSet/>
      <dgm:spPr/>
      <dgm:t>
        <a:bodyPr/>
        <a:lstStyle/>
        <a:p>
          <a:endParaRPr lang="en-US"/>
        </a:p>
      </dgm:t>
    </dgm:pt>
    <dgm:pt modelId="{42ED2D87-A537-4A0A-8E76-8444F3C30723}">
      <dgm:prSet custT="1"/>
      <dgm:spPr>
        <a:solidFill>
          <a:srgbClr val="FF6600"/>
        </a:solidFill>
      </dgm:spPr>
      <dgm:t>
        <a:bodyPr/>
        <a:lstStyle/>
        <a:p>
          <a:r>
            <a:rPr lang="en-US" sz="1800" smtClean="0">
              <a:solidFill>
                <a:schemeClr val="accent1">
                  <a:lumMod val="75000"/>
                </a:schemeClr>
              </a:solidFill>
              <a:latin typeface="Perpetua" pitchFamily="18" charset="0"/>
            </a:rPr>
            <a:t>Solutions</a:t>
          </a:r>
          <a:endParaRPr lang="en-US" sz="1800" dirty="0" smtClean="0">
            <a:solidFill>
              <a:schemeClr val="accent1">
                <a:lumMod val="75000"/>
              </a:schemeClr>
            </a:solidFill>
            <a:latin typeface="Perpetua" pitchFamily="18" charset="0"/>
          </a:endParaRPr>
        </a:p>
      </dgm:t>
    </dgm:pt>
    <dgm:pt modelId="{AABD5D6C-4F8E-4D93-8C60-8242083319B6}" type="parTrans" cxnId="{CDA0B8DA-9523-499C-8F1E-10D3FA992D6C}">
      <dgm:prSet/>
      <dgm:spPr/>
    </dgm:pt>
    <dgm:pt modelId="{07796A81-CC7F-4ECF-BAF7-48E60C82C6B8}" type="sibTrans" cxnId="{CDA0B8DA-9523-499C-8F1E-10D3FA992D6C}">
      <dgm:prSet/>
      <dgm:spPr/>
    </dgm:pt>
    <dgm:pt modelId="{57E54033-F283-4A71-B8AD-6D8A010190A7}">
      <dgm:prSet custT="1"/>
      <dgm:spPr>
        <a:solidFill>
          <a:srgbClr val="FF6600"/>
        </a:solidFill>
      </dgm:spPr>
      <dgm:t>
        <a:bodyPr/>
        <a:lstStyle/>
        <a:p>
          <a:r>
            <a:rPr lang="en-US" sz="1800" dirty="0" smtClean="0">
              <a:solidFill>
                <a:schemeClr val="accent1">
                  <a:lumMod val="75000"/>
                </a:schemeClr>
              </a:solidFill>
              <a:latin typeface="Perpetua" pitchFamily="18" charset="0"/>
            </a:rPr>
            <a:t>Catalog Authoring</a:t>
          </a:r>
        </a:p>
      </dgm:t>
    </dgm:pt>
    <dgm:pt modelId="{C90F1EE8-3E66-4D0D-A339-2E54E52EC63C}" type="parTrans" cxnId="{39D94A74-C473-44F8-AAF3-1CB69B949D36}">
      <dgm:prSet/>
      <dgm:spPr/>
    </dgm:pt>
    <dgm:pt modelId="{39FF634C-96FD-4FA2-882B-AE5B1D36D3B0}" type="sibTrans" cxnId="{39D94A74-C473-44F8-AAF3-1CB69B949D36}">
      <dgm:prSet/>
      <dgm:spPr/>
    </dgm:pt>
    <dgm:pt modelId="{1B93740A-616C-45EF-8037-12554ADD2F14}" type="pres">
      <dgm:prSet presAssocID="{E50F348C-6D4E-4550-A49C-7D5B270ACDFE}" presName="linear" presStyleCnt="0">
        <dgm:presLayoutVars>
          <dgm:dir/>
          <dgm:animLvl val="lvl"/>
          <dgm:resizeHandles val="exact"/>
        </dgm:presLayoutVars>
      </dgm:prSet>
      <dgm:spPr/>
      <dgm:t>
        <a:bodyPr/>
        <a:lstStyle/>
        <a:p>
          <a:endParaRPr lang="en-US"/>
        </a:p>
      </dgm:t>
    </dgm:pt>
    <dgm:pt modelId="{1A9DA53A-6640-4415-BDFE-7A4AB7EFE429}" type="pres">
      <dgm:prSet presAssocID="{624C949A-09F4-4884-8377-D17919AACA40}" presName="parentLin" presStyleCnt="0"/>
      <dgm:spPr/>
    </dgm:pt>
    <dgm:pt modelId="{C870B380-2FB1-4D73-BA1A-A99FDD6ED49F}" type="pres">
      <dgm:prSet presAssocID="{624C949A-09F4-4884-8377-D17919AACA40}" presName="parentLeftMargin" presStyleLbl="node1" presStyleIdx="0" presStyleCnt="10"/>
      <dgm:spPr/>
      <dgm:t>
        <a:bodyPr/>
        <a:lstStyle/>
        <a:p>
          <a:endParaRPr lang="en-US"/>
        </a:p>
      </dgm:t>
    </dgm:pt>
    <dgm:pt modelId="{F6FF91E8-966D-4F3B-984D-92CDB9AA3DFD}" type="pres">
      <dgm:prSet presAssocID="{624C949A-09F4-4884-8377-D17919AACA40}" presName="parentText" presStyleLbl="node1" presStyleIdx="0" presStyleCnt="10">
        <dgm:presLayoutVars>
          <dgm:chMax val="0"/>
          <dgm:bulletEnabled val="1"/>
        </dgm:presLayoutVars>
      </dgm:prSet>
      <dgm:spPr/>
      <dgm:t>
        <a:bodyPr/>
        <a:lstStyle/>
        <a:p>
          <a:endParaRPr lang="en-US"/>
        </a:p>
      </dgm:t>
    </dgm:pt>
    <dgm:pt modelId="{9B4FB36B-9934-405F-9E9C-68B925EDE5BD}" type="pres">
      <dgm:prSet presAssocID="{624C949A-09F4-4884-8377-D17919AACA40}" presName="negativeSpace" presStyleCnt="0"/>
      <dgm:spPr/>
    </dgm:pt>
    <dgm:pt modelId="{34B5552D-E4AE-4A11-A38B-A12ED7046CFD}" type="pres">
      <dgm:prSet presAssocID="{624C949A-09F4-4884-8377-D17919AACA40}" presName="childText" presStyleLbl="conFgAcc1" presStyleIdx="0" presStyleCnt="10">
        <dgm:presLayoutVars>
          <dgm:bulletEnabled val="1"/>
        </dgm:presLayoutVars>
      </dgm:prSet>
      <dgm:spPr/>
    </dgm:pt>
    <dgm:pt modelId="{38138E4E-FE61-4DBE-A30D-1164C4E3A250}" type="pres">
      <dgm:prSet presAssocID="{B2910A22-604D-41A2-B8D0-66817DC2F4D3}" presName="spaceBetweenRectangles" presStyleCnt="0"/>
      <dgm:spPr/>
    </dgm:pt>
    <dgm:pt modelId="{ADCB1F80-DB0B-403B-AFB2-9DE04EA860F5}" type="pres">
      <dgm:prSet presAssocID="{7A083730-DBBD-46C9-95B9-250C3ECB1B47}" presName="parentLin" presStyleCnt="0"/>
      <dgm:spPr/>
    </dgm:pt>
    <dgm:pt modelId="{C1151888-1855-4339-A18A-F4F98A053DBA}" type="pres">
      <dgm:prSet presAssocID="{7A083730-DBBD-46C9-95B9-250C3ECB1B47}" presName="parentLeftMargin" presStyleLbl="node1" presStyleIdx="0" presStyleCnt="10"/>
      <dgm:spPr/>
      <dgm:t>
        <a:bodyPr/>
        <a:lstStyle/>
        <a:p>
          <a:endParaRPr lang="en-US"/>
        </a:p>
      </dgm:t>
    </dgm:pt>
    <dgm:pt modelId="{D7815AC3-50EA-40B6-80FB-C2F2D9C9D9BA}" type="pres">
      <dgm:prSet presAssocID="{7A083730-DBBD-46C9-95B9-250C3ECB1B47}" presName="parentText" presStyleLbl="node1" presStyleIdx="1" presStyleCnt="10">
        <dgm:presLayoutVars>
          <dgm:chMax val="0"/>
          <dgm:bulletEnabled val="1"/>
        </dgm:presLayoutVars>
      </dgm:prSet>
      <dgm:spPr/>
      <dgm:t>
        <a:bodyPr/>
        <a:lstStyle/>
        <a:p>
          <a:endParaRPr lang="en-US"/>
        </a:p>
      </dgm:t>
    </dgm:pt>
    <dgm:pt modelId="{A8F477C6-4325-495C-AD96-D111254CC28F}" type="pres">
      <dgm:prSet presAssocID="{7A083730-DBBD-46C9-95B9-250C3ECB1B47}" presName="negativeSpace" presStyleCnt="0"/>
      <dgm:spPr/>
    </dgm:pt>
    <dgm:pt modelId="{155F5B29-E2EF-4761-822D-E4D898729DB8}" type="pres">
      <dgm:prSet presAssocID="{7A083730-DBBD-46C9-95B9-250C3ECB1B47}" presName="childText" presStyleLbl="conFgAcc1" presStyleIdx="1" presStyleCnt="10">
        <dgm:presLayoutVars>
          <dgm:bulletEnabled val="1"/>
        </dgm:presLayoutVars>
      </dgm:prSet>
      <dgm:spPr/>
    </dgm:pt>
    <dgm:pt modelId="{8CC72C92-2D5F-4127-9792-3667DD57091B}" type="pres">
      <dgm:prSet presAssocID="{CFFCA547-FD0B-4302-91B5-17E1F97B29C7}" presName="spaceBetweenRectangles" presStyleCnt="0"/>
      <dgm:spPr/>
    </dgm:pt>
    <dgm:pt modelId="{E40FDE56-165C-4AB1-989E-03D23DA8E9D5}" type="pres">
      <dgm:prSet presAssocID="{41608F26-F518-4C49-A6E9-9A896ACCF2F5}" presName="parentLin" presStyleCnt="0"/>
      <dgm:spPr/>
    </dgm:pt>
    <dgm:pt modelId="{5E588A1F-0518-42B8-9312-D8E6B986BBE5}" type="pres">
      <dgm:prSet presAssocID="{41608F26-F518-4C49-A6E9-9A896ACCF2F5}" presName="parentLeftMargin" presStyleLbl="node1" presStyleIdx="1" presStyleCnt="10"/>
      <dgm:spPr/>
      <dgm:t>
        <a:bodyPr/>
        <a:lstStyle/>
        <a:p>
          <a:endParaRPr lang="en-US"/>
        </a:p>
      </dgm:t>
    </dgm:pt>
    <dgm:pt modelId="{4A193531-320F-47C7-BF49-9C9EA1D92FED}" type="pres">
      <dgm:prSet presAssocID="{41608F26-F518-4C49-A6E9-9A896ACCF2F5}" presName="parentText" presStyleLbl="node1" presStyleIdx="2" presStyleCnt="10">
        <dgm:presLayoutVars>
          <dgm:chMax val="0"/>
          <dgm:bulletEnabled val="1"/>
        </dgm:presLayoutVars>
      </dgm:prSet>
      <dgm:spPr/>
      <dgm:t>
        <a:bodyPr/>
        <a:lstStyle/>
        <a:p>
          <a:endParaRPr lang="en-US"/>
        </a:p>
      </dgm:t>
    </dgm:pt>
    <dgm:pt modelId="{63664878-F983-48C0-9FF3-828781C9807D}" type="pres">
      <dgm:prSet presAssocID="{41608F26-F518-4C49-A6E9-9A896ACCF2F5}" presName="negativeSpace" presStyleCnt="0"/>
      <dgm:spPr/>
    </dgm:pt>
    <dgm:pt modelId="{33D80513-CEC1-4C0E-B4E6-70A3879828D4}" type="pres">
      <dgm:prSet presAssocID="{41608F26-F518-4C49-A6E9-9A896ACCF2F5}" presName="childText" presStyleLbl="conFgAcc1" presStyleIdx="2" presStyleCnt="10">
        <dgm:presLayoutVars>
          <dgm:bulletEnabled val="1"/>
        </dgm:presLayoutVars>
      </dgm:prSet>
      <dgm:spPr/>
    </dgm:pt>
    <dgm:pt modelId="{5B6414D7-7970-467C-AA9B-75CA3E510A58}" type="pres">
      <dgm:prSet presAssocID="{6C11D2A3-BA60-4016-B8E1-D1A62E43BFA8}" presName="spaceBetweenRectangles" presStyleCnt="0"/>
      <dgm:spPr/>
    </dgm:pt>
    <dgm:pt modelId="{1EA2100B-3A84-4727-9CA4-983FC57A4225}" type="pres">
      <dgm:prSet presAssocID="{6B33BBAA-C166-4F6A-90A3-A2DE1DE91C2F}" presName="parentLin" presStyleCnt="0"/>
      <dgm:spPr/>
    </dgm:pt>
    <dgm:pt modelId="{A2853E4C-66BF-432F-9823-E742E8DD39B9}" type="pres">
      <dgm:prSet presAssocID="{6B33BBAA-C166-4F6A-90A3-A2DE1DE91C2F}" presName="parentLeftMargin" presStyleLbl="node1" presStyleIdx="2" presStyleCnt="10"/>
      <dgm:spPr/>
      <dgm:t>
        <a:bodyPr/>
        <a:lstStyle/>
        <a:p>
          <a:endParaRPr lang="en-US"/>
        </a:p>
      </dgm:t>
    </dgm:pt>
    <dgm:pt modelId="{627706F7-1DF6-4537-B1EF-1E5D1A5C4D7F}" type="pres">
      <dgm:prSet presAssocID="{6B33BBAA-C166-4F6A-90A3-A2DE1DE91C2F}" presName="parentText" presStyleLbl="node1" presStyleIdx="3" presStyleCnt="10">
        <dgm:presLayoutVars>
          <dgm:chMax val="0"/>
          <dgm:bulletEnabled val="1"/>
        </dgm:presLayoutVars>
      </dgm:prSet>
      <dgm:spPr/>
      <dgm:t>
        <a:bodyPr/>
        <a:lstStyle/>
        <a:p>
          <a:endParaRPr lang="en-US"/>
        </a:p>
      </dgm:t>
    </dgm:pt>
    <dgm:pt modelId="{8A35E8F1-7C4D-4DD7-9F8A-E97B2C5F9D68}" type="pres">
      <dgm:prSet presAssocID="{6B33BBAA-C166-4F6A-90A3-A2DE1DE91C2F}" presName="negativeSpace" presStyleCnt="0"/>
      <dgm:spPr/>
    </dgm:pt>
    <dgm:pt modelId="{F7D98D13-F542-4423-86C1-B87AF03753AA}" type="pres">
      <dgm:prSet presAssocID="{6B33BBAA-C166-4F6A-90A3-A2DE1DE91C2F}" presName="childText" presStyleLbl="conFgAcc1" presStyleIdx="3" presStyleCnt="10">
        <dgm:presLayoutVars>
          <dgm:bulletEnabled val="1"/>
        </dgm:presLayoutVars>
      </dgm:prSet>
      <dgm:spPr/>
    </dgm:pt>
    <dgm:pt modelId="{E614874C-9013-49D8-942D-EF2112385A50}" type="pres">
      <dgm:prSet presAssocID="{BE5AEC90-8BD7-4ED9-B03D-B65E6C8CEC2F}" presName="spaceBetweenRectangles" presStyleCnt="0"/>
      <dgm:spPr/>
    </dgm:pt>
    <dgm:pt modelId="{D5C06AA9-5EB8-4E44-AE2A-569FA2E1CC05}" type="pres">
      <dgm:prSet presAssocID="{42ED2D87-A537-4A0A-8E76-8444F3C30723}" presName="parentLin" presStyleCnt="0"/>
      <dgm:spPr/>
    </dgm:pt>
    <dgm:pt modelId="{8E505E0A-EFF1-4190-8ED3-822077D60BEE}" type="pres">
      <dgm:prSet presAssocID="{42ED2D87-A537-4A0A-8E76-8444F3C30723}" presName="parentLeftMargin" presStyleLbl="node1" presStyleIdx="3" presStyleCnt="10"/>
      <dgm:spPr/>
      <dgm:t>
        <a:bodyPr/>
        <a:lstStyle/>
        <a:p>
          <a:endParaRPr lang="en-US"/>
        </a:p>
      </dgm:t>
    </dgm:pt>
    <dgm:pt modelId="{A1EE7D48-DBE5-40D9-9020-259570FF4055}" type="pres">
      <dgm:prSet presAssocID="{42ED2D87-A537-4A0A-8E76-8444F3C30723}" presName="parentText" presStyleLbl="node1" presStyleIdx="4" presStyleCnt="10">
        <dgm:presLayoutVars>
          <dgm:chMax val="0"/>
          <dgm:bulletEnabled val="1"/>
        </dgm:presLayoutVars>
      </dgm:prSet>
      <dgm:spPr/>
      <dgm:t>
        <a:bodyPr/>
        <a:lstStyle/>
        <a:p>
          <a:endParaRPr lang="en-US"/>
        </a:p>
      </dgm:t>
    </dgm:pt>
    <dgm:pt modelId="{C5CF5ADF-D0E9-4A2D-9233-7D65C168F360}" type="pres">
      <dgm:prSet presAssocID="{42ED2D87-A537-4A0A-8E76-8444F3C30723}" presName="negativeSpace" presStyleCnt="0"/>
      <dgm:spPr/>
    </dgm:pt>
    <dgm:pt modelId="{F98E3334-5945-415F-BC70-B58F5B7C4E6F}" type="pres">
      <dgm:prSet presAssocID="{42ED2D87-A537-4A0A-8E76-8444F3C30723}" presName="childText" presStyleLbl="conFgAcc1" presStyleIdx="4" presStyleCnt="10">
        <dgm:presLayoutVars>
          <dgm:bulletEnabled val="1"/>
        </dgm:presLayoutVars>
      </dgm:prSet>
      <dgm:spPr/>
    </dgm:pt>
    <dgm:pt modelId="{668940E6-E5A7-4663-8F54-7B0054F107B5}" type="pres">
      <dgm:prSet presAssocID="{07796A81-CC7F-4ECF-BAF7-48E60C82C6B8}" presName="spaceBetweenRectangles" presStyleCnt="0"/>
      <dgm:spPr/>
    </dgm:pt>
    <dgm:pt modelId="{EF430DEE-0209-4AC9-A634-7A5C89D54649}" type="pres">
      <dgm:prSet presAssocID="{234D3050-BE68-46B6-9E12-66C827048313}" presName="parentLin" presStyleCnt="0"/>
      <dgm:spPr/>
    </dgm:pt>
    <dgm:pt modelId="{F827436F-F571-4958-9C69-192170947201}" type="pres">
      <dgm:prSet presAssocID="{234D3050-BE68-46B6-9E12-66C827048313}" presName="parentLeftMargin" presStyleLbl="node1" presStyleIdx="4" presStyleCnt="10"/>
      <dgm:spPr/>
      <dgm:t>
        <a:bodyPr/>
        <a:lstStyle/>
        <a:p>
          <a:endParaRPr lang="en-US"/>
        </a:p>
      </dgm:t>
    </dgm:pt>
    <dgm:pt modelId="{40CFB070-0A76-4369-B05C-525B7EE3A519}" type="pres">
      <dgm:prSet presAssocID="{234D3050-BE68-46B6-9E12-66C827048313}" presName="parentText" presStyleLbl="node1" presStyleIdx="5" presStyleCnt="10">
        <dgm:presLayoutVars>
          <dgm:chMax val="0"/>
          <dgm:bulletEnabled val="1"/>
        </dgm:presLayoutVars>
      </dgm:prSet>
      <dgm:spPr/>
      <dgm:t>
        <a:bodyPr/>
        <a:lstStyle/>
        <a:p>
          <a:endParaRPr lang="en-US"/>
        </a:p>
      </dgm:t>
    </dgm:pt>
    <dgm:pt modelId="{1391B897-04B6-4E03-B55E-C4D5BB2A1D97}" type="pres">
      <dgm:prSet presAssocID="{234D3050-BE68-46B6-9E12-66C827048313}" presName="negativeSpace" presStyleCnt="0"/>
      <dgm:spPr/>
    </dgm:pt>
    <dgm:pt modelId="{66D45E8C-050D-44A9-BB2D-F8282E944A01}" type="pres">
      <dgm:prSet presAssocID="{234D3050-BE68-46B6-9E12-66C827048313}" presName="childText" presStyleLbl="conFgAcc1" presStyleIdx="5" presStyleCnt="10">
        <dgm:presLayoutVars>
          <dgm:bulletEnabled val="1"/>
        </dgm:presLayoutVars>
      </dgm:prSet>
      <dgm:spPr/>
    </dgm:pt>
    <dgm:pt modelId="{CE896A19-3A61-4223-8FD7-7637A9C7592C}" type="pres">
      <dgm:prSet presAssocID="{F71802DC-4B25-47A3-A771-E53AF5AE0C19}" presName="spaceBetweenRectangles" presStyleCnt="0"/>
      <dgm:spPr/>
    </dgm:pt>
    <dgm:pt modelId="{F5BFBF00-0467-43C6-A69D-40D20BF4413F}" type="pres">
      <dgm:prSet presAssocID="{7A7AF042-5822-4D36-896C-EF622696AF50}" presName="parentLin" presStyleCnt="0"/>
      <dgm:spPr/>
    </dgm:pt>
    <dgm:pt modelId="{797711C8-F3CE-455B-93C3-A3DCEC01C564}" type="pres">
      <dgm:prSet presAssocID="{7A7AF042-5822-4D36-896C-EF622696AF50}" presName="parentLeftMargin" presStyleLbl="node1" presStyleIdx="5" presStyleCnt="10"/>
      <dgm:spPr/>
      <dgm:t>
        <a:bodyPr/>
        <a:lstStyle/>
        <a:p>
          <a:endParaRPr lang="en-US"/>
        </a:p>
      </dgm:t>
    </dgm:pt>
    <dgm:pt modelId="{A42CDE11-53DD-44F9-ACEB-0BB452A9B3F1}" type="pres">
      <dgm:prSet presAssocID="{7A7AF042-5822-4D36-896C-EF622696AF50}" presName="parentText" presStyleLbl="node1" presStyleIdx="6" presStyleCnt="10">
        <dgm:presLayoutVars>
          <dgm:chMax val="0"/>
          <dgm:bulletEnabled val="1"/>
        </dgm:presLayoutVars>
      </dgm:prSet>
      <dgm:spPr/>
      <dgm:t>
        <a:bodyPr/>
        <a:lstStyle/>
        <a:p>
          <a:endParaRPr lang="en-US"/>
        </a:p>
      </dgm:t>
    </dgm:pt>
    <dgm:pt modelId="{FB3E7A1B-8811-4D22-97AB-0D0349426B64}" type="pres">
      <dgm:prSet presAssocID="{7A7AF042-5822-4D36-896C-EF622696AF50}" presName="negativeSpace" presStyleCnt="0"/>
      <dgm:spPr/>
    </dgm:pt>
    <dgm:pt modelId="{2F92D003-25B0-441E-9B47-86A3E9BBA1C5}" type="pres">
      <dgm:prSet presAssocID="{7A7AF042-5822-4D36-896C-EF622696AF50}" presName="childText" presStyleLbl="conFgAcc1" presStyleIdx="6" presStyleCnt="10">
        <dgm:presLayoutVars>
          <dgm:bulletEnabled val="1"/>
        </dgm:presLayoutVars>
      </dgm:prSet>
      <dgm:spPr/>
    </dgm:pt>
    <dgm:pt modelId="{F74C1AD6-A6BF-4587-86F0-DB5F84968F5B}" type="pres">
      <dgm:prSet presAssocID="{7CEE1776-E14F-49B9-B2CE-7576FDB9BD8D}" presName="spaceBetweenRectangles" presStyleCnt="0"/>
      <dgm:spPr/>
    </dgm:pt>
    <dgm:pt modelId="{0084FD0C-3A92-439C-8901-EC99EE6BADFB}" type="pres">
      <dgm:prSet presAssocID="{FED6A011-2490-4843-9F60-944A4C663416}" presName="parentLin" presStyleCnt="0"/>
      <dgm:spPr/>
    </dgm:pt>
    <dgm:pt modelId="{EE8AF3D8-7893-421E-8490-C1470AFE201B}" type="pres">
      <dgm:prSet presAssocID="{FED6A011-2490-4843-9F60-944A4C663416}" presName="parentLeftMargin" presStyleLbl="node1" presStyleIdx="6" presStyleCnt="10"/>
      <dgm:spPr/>
      <dgm:t>
        <a:bodyPr/>
        <a:lstStyle/>
        <a:p>
          <a:endParaRPr lang="en-US"/>
        </a:p>
      </dgm:t>
    </dgm:pt>
    <dgm:pt modelId="{BF8F5CDD-F640-47D6-A981-304A5FC237F3}" type="pres">
      <dgm:prSet presAssocID="{FED6A011-2490-4843-9F60-944A4C663416}" presName="parentText" presStyleLbl="node1" presStyleIdx="7" presStyleCnt="10">
        <dgm:presLayoutVars>
          <dgm:chMax val="0"/>
          <dgm:bulletEnabled val="1"/>
        </dgm:presLayoutVars>
      </dgm:prSet>
      <dgm:spPr/>
      <dgm:t>
        <a:bodyPr/>
        <a:lstStyle/>
        <a:p>
          <a:endParaRPr lang="en-US"/>
        </a:p>
      </dgm:t>
    </dgm:pt>
    <dgm:pt modelId="{4916BAC1-FFD8-4D80-BB9B-9111DF0422BB}" type="pres">
      <dgm:prSet presAssocID="{FED6A011-2490-4843-9F60-944A4C663416}" presName="negativeSpace" presStyleCnt="0"/>
      <dgm:spPr/>
    </dgm:pt>
    <dgm:pt modelId="{B34EC02A-20B5-4BA5-9AA0-B3A2241B25A8}" type="pres">
      <dgm:prSet presAssocID="{FED6A011-2490-4843-9F60-944A4C663416}" presName="childText" presStyleLbl="conFgAcc1" presStyleIdx="7" presStyleCnt="10">
        <dgm:presLayoutVars>
          <dgm:bulletEnabled val="1"/>
        </dgm:presLayoutVars>
      </dgm:prSet>
      <dgm:spPr/>
    </dgm:pt>
    <dgm:pt modelId="{3707B13E-9F84-43A5-BF1B-01D2B2988C1F}" type="pres">
      <dgm:prSet presAssocID="{D1EA47EC-DD60-40F8-A18E-5763B111B711}" presName="spaceBetweenRectangles" presStyleCnt="0"/>
      <dgm:spPr/>
    </dgm:pt>
    <dgm:pt modelId="{10A380F2-BA0D-4E30-816B-5E1DADED7FC3}" type="pres">
      <dgm:prSet presAssocID="{57E54033-F283-4A71-B8AD-6D8A010190A7}" presName="parentLin" presStyleCnt="0"/>
      <dgm:spPr/>
    </dgm:pt>
    <dgm:pt modelId="{7064E80E-37D4-48D5-86E9-D8F9C9A27EB9}" type="pres">
      <dgm:prSet presAssocID="{57E54033-F283-4A71-B8AD-6D8A010190A7}" presName="parentLeftMargin" presStyleLbl="node1" presStyleIdx="7" presStyleCnt="10"/>
      <dgm:spPr/>
      <dgm:t>
        <a:bodyPr/>
        <a:lstStyle/>
        <a:p>
          <a:endParaRPr lang="en-US"/>
        </a:p>
      </dgm:t>
    </dgm:pt>
    <dgm:pt modelId="{9F3884EB-85A0-4210-9931-D100F84C9A93}" type="pres">
      <dgm:prSet presAssocID="{57E54033-F283-4A71-B8AD-6D8A010190A7}" presName="parentText" presStyleLbl="node1" presStyleIdx="8" presStyleCnt="10">
        <dgm:presLayoutVars>
          <dgm:chMax val="0"/>
          <dgm:bulletEnabled val="1"/>
        </dgm:presLayoutVars>
      </dgm:prSet>
      <dgm:spPr/>
      <dgm:t>
        <a:bodyPr/>
        <a:lstStyle/>
        <a:p>
          <a:endParaRPr lang="en-US"/>
        </a:p>
      </dgm:t>
    </dgm:pt>
    <dgm:pt modelId="{FB1D81D6-AE74-4FB5-B23F-BB7B633BF483}" type="pres">
      <dgm:prSet presAssocID="{57E54033-F283-4A71-B8AD-6D8A010190A7}" presName="negativeSpace" presStyleCnt="0"/>
      <dgm:spPr/>
    </dgm:pt>
    <dgm:pt modelId="{B6FE1494-5241-4EF3-A762-D24F3E01196A}" type="pres">
      <dgm:prSet presAssocID="{57E54033-F283-4A71-B8AD-6D8A010190A7}" presName="childText" presStyleLbl="conFgAcc1" presStyleIdx="8" presStyleCnt="10">
        <dgm:presLayoutVars>
          <dgm:bulletEnabled val="1"/>
        </dgm:presLayoutVars>
      </dgm:prSet>
      <dgm:spPr/>
    </dgm:pt>
    <dgm:pt modelId="{86027AC3-9321-486F-8E58-C501F0EBA7A0}" type="pres">
      <dgm:prSet presAssocID="{39FF634C-96FD-4FA2-882B-AE5B1D36D3B0}" presName="spaceBetweenRectangles" presStyleCnt="0"/>
      <dgm:spPr/>
    </dgm:pt>
    <dgm:pt modelId="{8DDE64BE-8B0B-4D41-9361-BE7B85BCE104}" type="pres">
      <dgm:prSet presAssocID="{23E2FD33-B011-474A-A3E9-38907CB3CA2A}" presName="parentLin" presStyleCnt="0"/>
      <dgm:spPr/>
    </dgm:pt>
    <dgm:pt modelId="{177B6355-1FBD-4D30-91B4-BC647E9358B5}" type="pres">
      <dgm:prSet presAssocID="{23E2FD33-B011-474A-A3E9-38907CB3CA2A}" presName="parentLeftMargin" presStyleLbl="node1" presStyleIdx="8" presStyleCnt="10"/>
      <dgm:spPr/>
      <dgm:t>
        <a:bodyPr/>
        <a:lstStyle/>
        <a:p>
          <a:endParaRPr lang="en-US"/>
        </a:p>
      </dgm:t>
    </dgm:pt>
    <dgm:pt modelId="{03D087D2-ED84-4DC0-8A02-25641718C268}" type="pres">
      <dgm:prSet presAssocID="{23E2FD33-B011-474A-A3E9-38907CB3CA2A}" presName="parentText" presStyleLbl="node1" presStyleIdx="9" presStyleCnt="10">
        <dgm:presLayoutVars>
          <dgm:chMax val="0"/>
          <dgm:bulletEnabled val="1"/>
        </dgm:presLayoutVars>
      </dgm:prSet>
      <dgm:spPr/>
      <dgm:t>
        <a:bodyPr/>
        <a:lstStyle/>
        <a:p>
          <a:endParaRPr lang="en-US"/>
        </a:p>
      </dgm:t>
    </dgm:pt>
    <dgm:pt modelId="{38F07EAC-65E4-4376-B58F-E62B1C3054E7}" type="pres">
      <dgm:prSet presAssocID="{23E2FD33-B011-474A-A3E9-38907CB3CA2A}" presName="negativeSpace" presStyleCnt="0"/>
      <dgm:spPr/>
    </dgm:pt>
    <dgm:pt modelId="{8F622D84-8257-434D-9204-3255C1B0309E}" type="pres">
      <dgm:prSet presAssocID="{23E2FD33-B011-474A-A3E9-38907CB3CA2A}" presName="childText" presStyleLbl="conFgAcc1" presStyleIdx="9" presStyleCnt="10">
        <dgm:presLayoutVars>
          <dgm:bulletEnabled val="1"/>
        </dgm:presLayoutVars>
      </dgm:prSet>
      <dgm:spPr/>
    </dgm:pt>
  </dgm:ptLst>
  <dgm:cxnLst>
    <dgm:cxn modelId="{719457C7-7DF6-4C4E-B5F3-0592F061019E}" type="presOf" srcId="{FED6A011-2490-4843-9F60-944A4C663416}" destId="{EE8AF3D8-7893-421E-8490-C1470AFE201B}" srcOrd="0" destOrd="0" presId="urn:microsoft.com/office/officeart/2005/8/layout/list1"/>
    <dgm:cxn modelId="{33EE7930-E6BB-4438-ADE2-50C4273C6A2C}" type="presOf" srcId="{234D3050-BE68-46B6-9E12-66C827048313}" destId="{40CFB070-0A76-4369-B05C-525B7EE3A519}" srcOrd="1" destOrd="0" presId="urn:microsoft.com/office/officeart/2005/8/layout/list1"/>
    <dgm:cxn modelId="{796F356A-8203-4C26-9DFF-7D442BEED9B6}" srcId="{E50F348C-6D4E-4550-A49C-7D5B270ACDFE}" destId="{7A083730-DBBD-46C9-95B9-250C3ECB1B47}" srcOrd="1" destOrd="0" parTransId="{17BAEF8F-E211-4344-BBF5-7F1B6F038E61}" sibTransId="{CFFCA547-FD0B-4302-91B5-17E1F97B29C7}"/>
    <dgm:cxn modelId="{CDA0B8DA-9523-499C-8F1E-10D3FA992D6C}" srcId="{E50F348C-6D4E-4550-A49C-7D5B270ACDFE}" destId="{42ED2D87-A537-4A0A-8E76-8444F3C30723}" srcOrd="4" destOrd="0" parTransId="{AABD5D6C-4F8E-4D93-8C60-8242083319B6}" sibTransId="{07796A81-CC7F-4ECF-BAF7-48E60C82C6B8}"/>
    <dgm:cxn modelId="{744A87AB-1751-4110-91F5-F593C89D73B3}" srcId="{E50F348C-6D4E-4550-A49C-7D5B270ACDFE}" destId="{41608F26-F518-4C49-A6E9-9A896ACCF2F5}" srcOrd="2" destOrd="0" parTransId="{E08A1B49-1B9A-45ED-B8C5-B04F95CE253A}" sibTransId="{6C11D2A3-BA60-4016-B8E1-D1A62E43BFA8}"/>
    <dgm:cxn modelId="{F0FABD8D-46F6-49A5-8F89-CA8817633464}" srcId="{E50F348C-6D4E-4550-A49C-7D5B270ACDFE}" destId="{23E2FD33-B011-474A-A3E9-38907CB3CA2A}" srcOrd="9" destOrd="0" parTransId="{66D06E02-97F3-4C12-9E9B-E8EFE11616D9}" sibTransId="{46015722-DDB6-4285-8153-25B3E0BFB4C8}"/>
    <dgm:cxn modelId="{A6E89445-A3D8-4E3D-82FF-4CC1236E5538}" type="presOf" srcId="{FED6A011-2490-4843-9F60-944A4C663416}" destId="{BF8F5CDD-F640-47D6-A981-304A5FC237F3}" srcOrd="1" destOrd="0" presId="urn:microsoft.com/office/officeart/2005/8/layout/list1"/>
    <dgm:cxn modelId="{902644A3-D669-46A9-9787-9F02E2CC7E6F}" srcId="{E50F348C-6D4E-4550-A49C-7D5B270ACDFE}" destId="{6B33BBAA-C166-4F6A-90A3-A2DE1DE91C2F}" srcOrd="3" destOrd="0" parTransId="{FEB32589-385A-4134-BE96-4809D5FD0CAF}" sibTransId="{BE5AEC90-8BD7-4ED9-B03D-B65E6C8CEC2F}"/>
    <dgm:cxn modelId="{EDAF8DAC-FBDB-4F0D-AF26-E188A35DF343}" type="presOf" srcId="{23E2FD33-B011-474A-A3E9-38907CB3CA2A}" destId="{177B6355-1FBD-4D30-91B4-BC647E9358B5}" srcOrd="0" destOrd="0" presId="urn:microsoft.com/office/officeart/2005/8/layout/list1"/>
    <dgm:cxn modelId="{70C00945-D610-44BB-98FD-93E42C5480E7}" type="presOf" srcId="{57E54033-F283-4A71-B8AD-6D8A010190A7}" destId="{9F3884EB-85A0-4210-9931-D100F84C9A93}" srcOrd="1" destOrd="0" presId="urn:microsoft.com/office/officeart/2005/8/layout/list1"/>
    <dgm:cxn modelId="{C22E84D4-54D5-4EC6-8403-A3E12BA104AF}" type="presOf" srcId="{234D3050-BE68-46B6-9E12-66C827048313}" destId="{F827436F-F571-4958-9C69-192170947201}" srcOrd="0" destOrd="0" presId="urn:microsoft.com/office/officeart/2005/8/layout/list1"/>
    <dgm:cxn modelId="{997654D2-5EAA-4A3C-AFE2-DE5D97056CCE}" srcId="{E50F348C-6D4E-4550-A49C-7D5B270ACDFE}" destId="{7A7AF042-5822-4D36-896C-EF622696AF50}" srcOrd="6" destOrd="0" parTransId="{6D3DA794-B868-4A0E-8AEF-AB845BBBA5DC}" sibTransId="{7CEE1776-E14F-49B9-B2CE-7576FDB9BD8D}"/>
    <dgm:cxn modelId="{E2FCC2C3-5E13-49B5-A39A-4DF4DE5B7C2C}" srcId="{E50F348C-6D4E-4550-A49C-7D5B270ACDFE}" destId="{234D3050-BE68-46B6-9E12-66C827048313}" srcOrd="5" destOrd="0" parTransId="{B447E1E7-86E6-4EC8-83DD-54E8984DF2A9}" sibTransId="{F71802DC-4B25-47A3-A771-E53AF5AE0C19}"/>
    <dgm:cxn modelId="{336558BB-F117-4E40-9790-EBA5D04CBFFC}" type="presOf" srcId="{41608F26-F518-4C49-A6E9-9A896ACCF2F5}" destId="{5E588A1F-0518-42B8-9312-D8E6B986BBE5}" srcOrd="0" destOrd="0" presId="urn:microsoft.com/office/officeart/2005/8/layout/list1"/>
    <dgm:cxn modelId="{5FD73117-8535-4B89-898F-FDFADF972357}" type="presOf" srcId="{42ED2D87-A537-4A0A-8E76-8444F3C30723}" destId="{8E505E0A-EFF1-4190-8ED3-822077D60BEE}" srcOrd="0" destOrd="0" presId="urn:microsoft.com/office/officeart/2005/8/layout/list1"/>
    <dgm:cxn modelId="{4F331629-5CEA-48D2-AC9F-751CA566861E}" type="presOf" srcId="{7A083730-DBBD-46C9-95B9-250C3ECB1B47}" destId="{C1151888-1855-4339-A18A-F4F98A053DBA}" srcOrd="0" destOrd="0" presId="urn:microsoft.com/office/officeart/2005/8/layout/list1"/>
    <dgm:cxn modelId="{C655AB1C-52F4-4C2E-AD4A-D7773D5353D4}" type="presOf" srcId="{6B33BBAA-C166-4F6A-90A3-A2DE1DE91C2F}" destId="{A2853E4C-66BF-432F-9823-E742E8DD39B9}" srcOrd="0" destOrd="0" presId="urn:microsoft.com/office/officeart/2005/8/layout/list1"/>
    <dgm:cxn modelId="{0B964D13-BEC8-47D5-A94D-DD72F40E7697}" type="presOf" srcId="{41608F26-F518-4C49-A6E9-9A896ACCF2F5}" destId="{4A193531-320F-47C7-BF49-9C9EA1D92FED}" srcOrd="1" destOrd="0" presId="urn:microsoft.com/office/officeart/2005/8/layout/list1"/>
    <dgm:cxn modelId="{39D94A74-C473-44F8-AAF3-1CB69B949D36}" srcId="{E50F348C-6D4E-4550-A49C-7D5B270ACDFE}" destId="{57E54033-F283-4A71-B8AD-6D8A010190A7}" srcOrd="8" destOrd="0" parTransId="{C90F1EE8-3E66-4D0D-A339-2E54E52EC63C}" sibTransId="{39FF634C-96FD-4FA2-882B-AE5B1D36D3B0}"/>
    <dgm:cxn modelId="{50D05A84-CE84-4538-810F-4F5FECE90DD4}" type="presOf" srcId="{7A083730-DBBD-46C9-95B9-250C3ECB1B47}" destId="{D7815AC3-50EA-40B6-80FB-C2F2D9C9D9BA}" srcOrd="1" destOrd="0" presId="urn:microsoft.com/office/officeart/2005/8/layout/list1"/>
    <dgm:cxn modelId="{7CDAFB87-4E30-412E-9D18-DE8CE45DBAE8}" type="presOf" srcId="{6B33BBAA-C166-4F6A-90A3-A2DE1DE91C2F}" destId="{627706F7-1DF6-4537-B1EF-1E5D1A5C4D7F}" srcOrd="1" destOrd="0" presId="urn:microsoft.com/office/officeart/2005/8/layout/list1"/>
    <dgm:cxn modelId="{F323F2AD-AA42-4BC3-A58F-A27C93925D60}" type="presOf" srcId="{624C949A-09F4-4884-8377-D17919AACA40}" destId="{F6FF91E8-966D-4F3B-984D-92CDB9AA3DFD}" srcOrd="1" destOrd="0" presId="urn:microsoft.com/office/officeart/2005/8/layout/list1"/>
    <dgm:cxn modelId="{801227B5-AD2D-46A6-BF72-B47D82F54405}" type="presOf" srcId="{7A7AF042-5822-4D36-896C-EF622696AF50}" destId="{797711C8-F3CE-455B-93C3-A3DCEC01C564}" srcOrd="0" destOrd="0" presId="urn:microsoft.com/office/officeart/2005/8/layout/list1"/>
    <dgm:cxn modelId="{9B31960C-2A25-44E1-B762-5A3B655C3783}" type="presOf" srcId="{23E2FD33-B011-474A-A3E9-38907CB3CA2A}" destId="{03D087D2-ED84-4DC0-8A02-25641718C268}" srcOrd="1" destOrd="0" presId="urn:microsoft.com/office/officeart/2005/8/layout/list1"/>
    <dgm:cxn modelId="{61952845-D6D2-4E7D-80A3-0480143E7314}" type="presOf" srcId="{624C949A-09F4-4884-8377-D17919AACA40}" destId="{C870B380-2FB1-4D73-BA1A-A99FDD6ED49F}" srcOrd="0" destOrd="0" presId="urn:microsoft.com/office/officeart/2005/8/layout/list1"/>
    <dgm:cxn modelId="{D6E6E6B0-755C-42EC-A794-FCFF995C5591}" srcId="{E50F348C-6D4E-4550-A49C-7D5B270ACDFE}" destId="{FED6A011-2490-4843-9F60-944A4C663416}" srcOrd="7" destOrd="0" parTransId="{F8E8030F-5978-40F1-9D14-7295877EBA1B}" sibTransId="{D1EA47EC-DD60-40F8-A18E-5763B111B711}"/>
    <dgm:cxn modelId="{E7F05D99-D886-4163-AABF-AFDBE85BE24C}" type="presOf" srcId="{E50F348C-6D4E-4550-A49C-7D5B270ACDFE}" destId="{1B93740A-616C-45EF-8037-12554ADD2F14}" srcOrd="0" destOrd="0" presId="urn:microsoft.com/office/officeart/2005/8/layout/list1"/>
    <dgm:cxn modelId="{00231115-2D7E-48A3-BFA8-00096263F63C}" srcId="{E50F348C-6D4E-4550-A49C-7D5B270ACDFE}" destId="{624C949A-09F4-4884-8377-D17919AACA40}" srcOrd="0" destOrd="0" parTransId="{DA8D508F-C8B4-4847-9702-009571D61A8A}" sibTransId="{B2910A22-604D-41A2-B8D0-66817DC2F4D3}"/>
    <dgm:cxn modelId="{85383A30-6336-40C3-961F-B4B210D20F3D}" type="presOf" srcId="{42ED2D87-A537-4A0A-8E76-8444F3C30723}" destId="{A1EE7D48-DBE5-40D9-9020-259570FF4055}" srcOrd="1" destOrd="0" presId="urn:microsoft.com/office/officeart/2005/8/layout/list1"/>
    <dgm:cxn modelId="{885A3E3B-3E2D-4E47-B786-74D2F1B28DA0}" type="presOf" srcId="{7A7AF042-5822-4D36-896C-EF622696AF50}" destId="{A42CDE11-53DD-44F9-ACEB-0BB452A9B3F1}" srcOrd="1" destOrd="0" presId="urn:microsoft.com/office/officeart/2005/8/layout/list1"/>
    <dgm:cxn modelId="{4B02DAC5-E696-4765-A1DE-EC1ED410E0D0}" type="presOf" srcId="{57E54033-F283-4A71-B8AD-6D8A010190A7}" destId="{7064E80E-37D4-48D5-86E9-D8F9C9A27EB9}" srcOrd="0" destOrd="0" presId="urn:microsoft.com/office/officeart/2005/8/layout/list1"/>
    <dgm:cxn modelId="{08388F4A-7459-4A53-849A-329B4AC1702B}" type="presParOf" srcId="{1B93740A-616C-45EF-8037-12554ADD2F14}" destId="{1A9DA53A-6640-4415-BDFE-7A4AB7EFE429}" srcOrd="0" destOrd="0" presId="urn:microsoft.com/office/officeart/2005/8/layout/list1"/>
    <dgm:cxn modelId="{A3588963-F68B-41BC-B656-89E360344C21}" type="presParOf" srcId="{1A9DA53A-6640-4415-BDFE-7A4AB7EFE429}" destId="{C870B380-2FB1-4D73-BA1A-A99FDD6ED49F}" srcOrd="0" destOrd="0" presId="urn:microsoft.com/office/officeart/2005/8/layout/list1"/>
    <dgm:cxn modelId="{72A86B0D-6703-4F35-A0FF-6BB4194F8B62}" type="presParOf" srcId="{1A9DA53A-6640-4415-BDFE-7A4AB7EFE429}" destId="{F6FF91E8-966D-4F3B-984D-92CDB9AA3DFD}" srcOrd="1" destOrd="0" presId="urn:microsoft.com/office/officeart/2005/8/layout/list1"/>
    <dgm:cxn modelId="{2246A094-7C0F-4B7E-AA9D-A80BAF67F199}" type="presParOf" srcId="{1B93740A-616C-45EF-8037-12554ADD2F14}" destId="{9B4FB36B-9934-405F-9E9C-68B925EDE5BD}" srcOrd="1" destOrd="0" presId="urn:microsoft.com/office/officeart/2005/8/layout/list1"/>
    <dgm:cxn modelId="{2EEE9713-73BE-47BB-85B2-A1B5CDB790F0}" type="presParOf" srcId="{1B93740A-616C-45EF-8037-12554ADD2F14}" destId="{34B5552D-E4AE-4A11-A38B-A12ED7046CFD}" srcOrd="2" destOrd="0" presId="urn:microsoft.com/office/officeart/2005/8/layout/list1"/>
    <dgm:cxn modelId="{022447F0-CD46-48C5-BAED-4B5383D7AEB8}" type="presParOf" srcId="{1B93740A-616C-45EF-8037-12554ADD2F14}" destId="{38138E4E-FE61-4DBE-A30D-1164C4E3A250}" srcOrd="3" destOrd="0" presId="urn:microsoft.com/office/officeart/2005/8/layout/list1"/>
    <dgm:cxn modelId="{6659C258-19F4-47C4-BD0F-2EC658EACCF3}" type="presParOf" srcId="{1B93740A-616C-45EF-8037-12554ADD2F14}" destId="{ADCB1F80-DB0B-403B-AFB2-9DE04EA860F5}" srcOrd="4" destOrd="0" presId="urn:microsoft.com/office/officeart/2005/8/layout/list1"/>
    <dgm:cxn modelId="{03F53D6C-D15E-43A2-811E-AE9EE124A1C7}" type="presParOf" srcId="{ADCB1F80-DB0B-403B-AFB2-9DE04EA860F5}" destId="{C1151888-1855-4339-A18A-F4F98A053DBA}" srcOrd="0" destOrd="0" presId="urn:microsoft.com/office/officeart/2005/8/layout/list1"/>
    <dgm:cxn modelId="{3478FBD3-053B-4E10-B4F6-B58FAD0813E5}" type="presParOf" srcId="{ADCB1F80-DB0B-403B-AFB2-9DE04EA860F5}" destId="{D7815AC3-50EA-40B6-80FB-C2F2D9C9D9BA}" srcOrd="1" destOrd="0" presId="urn:microsoft.com/office/officeart/2005/8/layout/list1"/>
    <dgm:cxn modelId="{C88D0512-8694-496B-83BA-2465D4A8F5A0}" type="presParOf" srcId="{1B93740A-616C-45EF-8037-12554ADD2F14}" destId="{A8F477C6-4325-495C-AD96-D111254CC28F}" srcOrd="5" destOrd="0" presId="urn:microsoft.com/office/officeart/2005/8/layout/list1"/>
    <dgm:cxn modelId="{F1A765D6-7429-4AC9-B85C-656AF2A9B6F6}" type="presParOf" srcId="{1B93740A-616C-45EF-8037-12554ADD2F14}" destId="{155F5B29-E2EF-4761-822D-E4D898729DB8}" srcOrd="6" destOrd="0" presId="urn:microsoft.com/office/officeart/2005/8/layout/list1"/>
    <dgm:cxn modelId="{5D554DF8-1A09-4A92-8419-5CA0869989EB}" type="presParOf" srcId="{1B93740A-616C-45EF-8037-12554ADD2F14}" destId="{8CC72C92-2D5F-4127-9792-3667DD57091B}" srcOrd="7" destOrd="0" presId="urn:microsoft.com/office/officeart/2005/8/layout/list1"/>
    <dgm:cxn modelId="{CF747536-1B58-472E-A649-21905C2AB231}" type="presParOf" srcId="{1B93740A-616C-45EF-8037-12554ADD2F14}" destId="{E40FDE56-165C-4AB1-989E-03D23DA8E9D5}" srcOrd="8" destOrd="0" presId="urn:microsoft.com/office/officeart/2005/8/layout/list1"/>
    <dgm:cxn modelId="{DD5F8B9C-3F4D-458A-9E4C-AB86C24EF575}" type="presParOf" srcId="{E40FDE56-165C-4AB1-989E-03D23DA8E9D5}" destId="{5E588A1F-0518-42B8-9312-D8E6B986BBE5}" srcOrd="0" destOrd="0" presId="urn:microsoft.com/office/officeart/2005/8/layout/list1"/>
    <dgm:cxn modelId="{243AB393-E872-4805-B05D-78F1CAB78553}" type="presParOf" srcId="{E40FDE56-165C-4AB1-989E-03D23DA8E9D5}" destId="{4A193531-320F-47C7-BF49-9C9EA1D92FED}" srcOrd="1" destOrd="0" presId="urn:microsoft.com/office/officeart/2005/8/layout/list1"/>
    <dgm:cxn modelId="{57F4B319-ECB4-44D7-99FA-0966F33C062B}" type="presParOf" srcId="{1B93740A-616C-45EF-8037-12554ADD2F14}" destId="{63664878-F983-48C0-9FF3-828781C9807D}" srcOrd="9" destOrd="0" presId="urn:microsoft.com/office/officeart/2005/8/layout/list1"/>
    <dgm:cxn modelId="{3B71EA33-A01F-47D2-A22A-C2B874D11816}" type="presParOf" srcId="{1B93740A-616C-45EF-8037-12554ADD2F14}" destId="{33D80513-CEC1-4C0E-B4E6-70A3879828D4}" srcOrd="10" destOrd="0" presId="urn:microsoft.com/office/officeart/2005/8/layout/list1"/>
    <dgm:cxn modelId="{DE394BBC-9C6E-4C45-ABB7-211BB4B115F6}" type="presParOf" srcId="{1B93740A-616C-45EF-8037-12554ADD2F14}" destId="{5B6414D7-7970-467C-AA9B-75CA3E510A58}" srcOrd="11" destOrd="0" presId="urn:microsoft.com/office/officeart/2005/8/layout/list1"/>
    <dgm:cxn modelId="{CC65689C-215A-4329-B2B8-9FC409ED6E97}" type="presParOf" srcId="{1B93740A-616C-45EF-8037-12554ADD2F14}" destId="{1EA2100B-3A84-4727-9CA4-983FC57A4225}" srcOrd="12" destOrd="0" presId="urn:microsoft.com/office/officeart/2005/8/layout/list1"/>
    <dgm:cxn modelId="{01232DB3-C1AC-47EC-BB9B-AA6A117A35FC}" type="presParOf" srcId="{1EA2100B-3A84-4727-9CA4-983FC57A4225}" destId="{A2853E4C-66BF-432F-9823-E742E8DD39B9}" srcOrd="0" destOrd="0" presId="urn:microsoft.com/office/officeart/2005/8/layout/list1"/>
    <dgm:cxn modelId="{DC52D5E7-3FB7-48DF-9C0C-CABB1CE827F7}" type="presParOf" srcId="{1EA2100B-3A84-4727-9CA4-983FC57A4225}" destId="{627706F7-1DF6-4537-B1EF-1E5D1A5C4D7F}" srcOrd="1" destOrd="0" presId="urn:microsoft.com/office/officeart/2005/8/layout/list1"/>
    <dgm:cxn modelId="{90F3A979-CB1A-4B2F-976F-45934CC59869}" type="presParOf" srcId="{1B93740A-616C-45EF-8037-12554ADD2F14}" destId="{8A35E8F1-7C4D-4DD7-9F8A-E97B2C5F9D68}" srcOrd="13" destOrd="0" presId="urn:microsoft.com/office/officeart/2005/8/layout/list1"/>
    <dgm:cxn modelId="{E24C8D37-8F38-4EE1-8168-14B1327690CE}" type="presParOf" srcId="{1B93740A-616C-45EF-8037-12554ADD2F14}" destId="{F7D98D13-F542-4423-86C1-B87AF03753AA}" srcOrd="14" destOrd="0" presId="urn:microsoft.com/office/officeart/2005/8/layout/list1"/>
    <dgm:cxn modelId="{C885FD2C-EAA9-460A-9CD5-4C6E8D3DC8CB}" type="presParOf" srcId="{1B93740A-616C-45EF-8037-12554ADD2F14}" destId="{E614874C-9013-49D8-942D-EF2112385A50}" srcOrd="15" destOrd="0" presId="urn:microsoft.com/office/officeart/2005/8/layout/list1"/>
    <dgm:cxn modelId="{9FC01AB0-78D9-445C-ACE8-F8235478B008}" type="presParOf" srcId="{1B93740A-616C-45EF-8037-12554ADD2F14}" destId="{D5C06AA9-5EB8-4E44-AE2A-569FA2E1CC05}" srcOrd="16" destOrd="0" presId="urn:microsoft.com/office/officeart/2005/8/layout/list1"/>
    <dgm:cxn modelId="{9AF2E216-3FEB-4CC8-A7FC-090F91D59178}" type="presParOf" srcId="{D5C06AA9-5EB8-4E44-AE2A-569FA2E1CC05}" destId="{8E505E0A-EFF1-4190-8ED3-822077D60BEE}" srcOrd="0" destOrd="0" presId="urn:microsoft.com/office/officeart/2005/8/layout/list1"/>
    <dgm:cxn modelId="{808FDA77-756F-4298-B806-33C755379748}" type="presParOf" srcId="{D5C06AA9-5EB8-4E44-AE2A-569FA2E1CC05}" destId="{A1EE7D48-DBE5-40D9-9020-259570FF4055}" srcOrd="1" destOrd="0" presId="urn:microsoft.com/office/officeart/2005/8/layout/list1"/>
    <dgm:cxn modelId="{3887E85E-89EA-4669-BC7A-6B269831526C}" type="presParOf" srcId="{1B93740A-616C-45EF-8037-12554ADD2F14}" destId="{C5CF5ADF-D0E9-4A2D-9233-7D65C168F360}" srcOrd="17" destOrd="0" presId="urn:microsoft.com/office/officeart/2005/8/layout/list1"/>
    <dgm:cxn modelId="{228EAF5C-EB14-4860-BB0F-2D2F57870C98}" type="presParOf" srcId="{1B93740A-616C-45EF-8037-12554ADD2F14}" destId="{F98E3334-5945-415F-BC70-B58F5B7C4E6F}" srcOrd="18" destOrd="0" presId="urn:microsoft.com/office/officeart/2005/8/layout/list1"/>
    <dgm:cxn modelId="{8D29636E-6B3B-4165-A9A8-E810ABC908B9}" type="presParOf" srcId="{1B93740A-616C-45EF-8037-12554ADD2F14}" destId="{668940E6-E5A7-4663-8F54-7B0054F107B5}" srcOrd="19" destOrd="0" presId="urn:microsoft.com/office/officeart/2005/8/layout/list1"/>
    <dgm:cxn modelId="{38A79637-D7D3-4283-B97B-9551D85CF7F4}" type="presParOf" srcId="{1B93740A-616C-45EF-8037-12554ADD2F14}" destId="{EF430DEE-0209-4AC9-A634-7A5C89D54649}" srcOrd="20" destOrd="0" presId="urn:microsoft.com/office/officeart/2005/8/layout/list1"/>
    <dgm:cxn modelId="{A4985170-0CD7-4D46-B7AE-6A7B4DCB892D}" type="presParOf" srcId="{EF430DEE-0209-4AC9-A634-7A5C89D54649}" destId="{F827436F-F571-4958-9C69-192170947201}" srcOrd="0" destOrd="0" presId="urn:microsoft.com/office/officeart/2005/8/layout/list1"/>
    <dgm:cxn modelId="{5FE9EBA9-5A6C-499A-96E9-512317CE38F7}" type="presParOf" srcId="{EF430DEE-0209-4AC9-A634-7A5C89D54649}" destId="{40CFB070-0A76-4369-B05C-525B7EE3A519}" srcOrd="1" destOrd="0" presId="urn:microsoft.com/office/officeart/2005/8/layout/list1"/>
    <dgm:cxn modelId="{DEBA7502-45EF-438B-8789-FA80E630C4EF}" type="presParOf" srcId="{1B93740A-616C-45EF-8037-12554ADD2F14}" destId="{1391B897-04B6-4E03-B55E-C4D5BB2A1D97}" srcOrd="21" destOrd="0" presId="urn:microsoft.com/office/officeart/2005/8/layout/list1"/>
    <dgm:cxn modelId="{9A15493D-E176-4F08-B4ED-A7155F13EA1E}" type="presParOf" srcId="{1B93740A-616C-45EF-8037-12554ADD2F14}" destId="{66D45E8C-050D-44A9-BB2D-F8282E944A01}" srcOrd="22" destOrd="0" presId="urn:microsoft.com/office/officeart/2005/8/layout/list1"/>
    <dgm:cxn modelId="{7E133FBA-C620-4EAC-B7C2-D2426132F708}" type="presParOf" srcId="{1B93740A-616C-45EF-8037-12554ADD2F14}" destId="{CE896A19-3A61-4223-8FD7-7637A9C7592C}" srcOrd="23" destOrd="0" presId="urn:microsoft.com/office/officeart/2005/8/layout/list1"/>
    <dgm:cxn modelId="{FF86001D-63E7-4C68-A2D8-45A404854E06}" type="presParOf" srcId="{1B93740A-616C-45EF-8037-12554ADD2F14}" destId="{F5BFBF00-0467-43C6-A69D-40D20BF4413F}" srcOrd="24" destOrd="0" presId="urn:microsoft.com/office/officeart/2005/8/layout/list1"/>
    <dgm:cxn modelId="{D31048B4-36FD-4683-95EC-0E0F775D0D14}" type="presParOf" srcId="{F5BFBF00-0467-43C6-A69D-40D20BF4413F}" destId="{797711C8-F3CE-455B-93C3-A3DCEC01C564}" srcOrd="0" destOrd="0" presId="urn:microsoft.com/office/officeart/2005/8/layout/list1"/>
    <dgm:cxn modelId="{3FC50766-3305-496D-9627-A6A65CB96328}" type="presParOf" srcId="{F5BFBF00-0467-43C6-A69D-40D20BF4413F}" destId="{A42CDE11-53DD-44F9-ACEB-0BB452A9B3F1}" srcOrd="1" destOrd="0" presId="urn:microsoft.com/office/officeart/2005/8/layout/list1"/>
    <dgm:cxn modelId="{140DC5C0-0D44-48C2-B28B-BC5E09824E44}" type="presParOf" srcId="{1B93740A-616C-45EF-8037-12554ADD2F14}" destId="{FB3E7A1B-8811-4D22-97AB-0D0349426B64}" srcOrd="25" destOrd="0" presId="urn:microsoft.com/office/officeart/2005/8/layout/list1"/>
    <dgm:cxn modelId="{4C81DA9E-4435-4486-8C05-9C43A02FA229}" type="presParOf" srcId="{1B93740A-616C-45EF-8037-12554ADD2F14}" destId="{2F92D003-25B0-441E-9B47-86A3E9BBA1C5}" srcOrd="26" destOrd="0" presId="urn:microsoft.com/office/officeart/2005/8/layout/list1"/>
    <dgm:cxn modelId="{9470934F-B8B9-4E1B-BA06-E8195A31C121}" type="presParOf" srcId="{1B93740A-616C-45EF-8037-12554ADD2F14}" destId="{F74C1AD6-A6BF-4587-86F0-DB5F84968F5B}" srcOrd="27" destOrd="0" presId="urn:microsoft.com/office/officeart/2005/8/layout/list1"/>
    <dgm:cxn modelId="{E50A9A1C-5927-4773-A20E-3A7463A6F072}" type="presParOf" srcId="{1B93740A-616C-45EF-8037-12554ADD2F14}" destId="{0084FD0C-3A92-439C-8901-EC99EE6BADFB}" srcOrd="28" destOrd="0" presId="urn:microsoft.com/office/officeart/2005/8/layout/list1"/>
    <dgm:cxn modelId="{126A96B4-8B09-47B7-B5F1-D1B27E69F28F}" type="presParOf" srcId="{0084FD0C-3A92-439C-8901-EC99EE6BADFB}" destId="{EE8AF3D8-7893-421E-8490-C1470AFE201B}" srcOrd="0" destOrd="0" presId="urn:microsoft.com/office/officeart/2005/8/layout/list1"/>
    <dgm:cxn modelId="{372D0984-8428-497B-89B2-CDAF0BA5A65F}" type="presParOf" srcId="{0084FD0C-3A92-439C-8901-EC99EE6BADFB}" destId="{BF8F5CDD-F640-47D6-A981-304A5FC237F3}" srcOrd="1" destOrd="0" presId="urn:microsoft.com/office/officeart/2005/8/layout/list1"/>
    <dgm:cxn modelId="{2CB0A69E-9F92-4D83-9279-EB0E35DB0E13}" type="presParOf" srcId="{1B93740A-616C-45EF-8037-12554ADD2F14}" destId="{4916BAC1-FFD8-4D80-BB9B-9111DF0422BB}" srcOrd="29" destOrd="0" presId="urn:microsoft.com/office/officeart/2005/8/layout/list1"/>
    <dgm:cxn modelId="{E442460F-B795-468C-B309-D06F3634E1F7}" type="presParOf" srcId="{1B93740A-616C-45EF-8037-12554ADD2F14}" destId="{B34EC02A-20B5-4BA5-9AA0-B3A2241B25A8}" srcOrd="30" destOrd="0" presId="urn:microsoft.com/office/officeart/2005/8/layout/list1"/>
    <dgm:cxn modelId="{655A07C4-8FD3-4854-81E9-9D4AC940E56A}" type="presParOf" srcId="{1B93740A-616C-45EF-8037-12554ADD2F14}" destId="{3707B13E-9F84-43A5-BF1B-01D2B2988C1F}" srcOrd="31" destOrd="0" presId="urn:microsoft.com/office/officeart/2005/8/layout/list1"/>
    <dgm:cxn modelId="{EB3E4117-81C8-41BF-905C-520EB47E3C1B}" type="presParOf" srcId="{1B93740A-616C-45EF-8037-12554ADD2F14}" destId="{10A380F2-BA0D-4E30-816B-5E1DADED7FC3}" srcOrd="32" destOrd="0" presId="urn:microsoft.com/office/officeart/2005/8/layout/list1"/>
    <dgm:cxn modelId="{B1C53391-F76A-4944-9496-59AD89C1793C}" type="presParOf" srcId="{10A380F2-BA0D-4E30-816B-5E1DADED7FC3}" destId="{7064E80E-37D4-48D5-86E9-D8F9C9A27EB9}" srcOrd="0" destOrd="0" presId="urn:microsoft.com/office/officeart/2005/8/layout/list1"/>
    <dgm:cxn modelId="{8A9308EF-5385-4223-82C7-EEABCEF07A3D}" type="presParOf" srcId="{10A380F2-BA0D-4E30-816B-5E1DADED7FC3}" destId="{9F3884EB-85A0-4210-9931-D100F84C9A93}" srcOrd="1" destOrd="0" presId="urn:microsoft.com/office/officeart/2005/8/layout/list1"/>
    <dgm:cxn modelId="{D3CE7AD6-0481-4A0D-BFE5-E55E05216524}" type="presParOf" srcId="{1B93740A-616C-45EF-8037-12554ADD2F14}" destId="{FB1D81D6-AE74-4FB5-B23F-BB7B633BF483}" srcOrd="33" destOrd="0" presId="urn:microsoft.com/office/officeart/2005/8/layout/list1"/>
    <dgm:cxn modelId="{F866C8FF-4DCC-4751-80D6-D13F26A930D3}" type="presParOf" srcId="{1B93740A-616C-45EF-8037-12554ADD2F14}" destId="{B6FE1494-5241-4EF3-A762-D24F3E01196A}" srcOrd="34" destOrd="0" presId="urn:microsoft.com/office/officeart/2005/8/layout/list1"/>
    <dgm:cxn modelId="{E5978DFD-5B5A-4F32-A1A5-227617E8515E}" type="presParOf" srcId="{1B93740A-616C-45EF-8037-12554ADD2F14}" destId="{86027AC3-9321-486F-8E58-C501F0EBA7A0}" srcOrd="35" destOrd="0" presId="urn:microsoft.com/office/officeart/2005/8/layout/list1"/>
    <dgm:cxn modelId="{0B174158-56EA-4568-BAD7-C0762DB79AD8}" type="presParOf" srcId="{1B93740A-616C-45EF-8037-12554ADD2F14}" destId="{8DDE64BE-8B0B-4D41-9361-BE7B85BCE104}" srcOrd="36" destOrd="0" presId="urn:microsoft.com/office/officeart/2005/8/layout/list1"/>
    <dgm:cxn modelId="{62EC250B-82AC-4EB0-B162-106B1A154349}" type="presParOf" srcId="{8DDE64BE-8B0B-4D41-9361-BE7B85BCE104}" destId="{177B6355-1FBD-4D30-91B4-BC647E9358B5}" srcOrd="0" destOrd="0" presId="urn:microsoft.com/office/officeart/2005/8/layout/list1"/>
    <dgm:cxn modelId="{7E8414B7-B26D-495E-9681-C598DA86E397}" type="presParOf" srcId="{8DDE64BE-8B0B-4D41-9361-BE7B85BCE104}" destId="{03D087D2-ED84-4DC0-8A02-25641718C268}" srcOrd="1" destOrd="0" presId="urn:microsoft.com/office/officeart/2005/8/layout/list1"/>
    <dgm:cxn modelId="{4892FD21-2E43-41C9-B2DA-2D7E09E241E0}" type="presParOf" srcId="{1B93740A-616C-45EF-8037-12554ADD2F14}" destId="{38F07EAC-65E4-4376-B58F-E62B1C3054E7}" srcOrd="37" destOrd="0" presId="urn:microsoft.com/office/officeart/2005/8/layout/list1"/>
    <dgm:cxn modelId="{3C3296A1-D440-4E7D-9677-74AEBF30BCC6}" type="presParOf" srcId="{1B93740A-616C-45EF-8037-12554ADD2F14}" destId="{8F622D84-8257-434D-9204-3255C1B0309E}" srcOrd="38"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4B5552D-E4AE-4A11-A38B-A12ED7046CFD}">
      <dsp:nvSpPr>
        <dsp:cNvPr id="0" name=""/>
        <dsp:cNvSpPr/>
      </dsp:nvSpPr>
      <dsp:spPr>
        <a:xfrm>
          <a:off x="0" y="147940"/>
          <a:ext cx="2981325" cy="226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6FF91E8-966D-4F3B-984D-92CDB9AA3DFD}">
      <dsp:nvSpPr>
        <dsp:cNvPr id="0" name=""/>
        <dsp:cNvSpPr/>
      </dsp:nvSpPr>
      <dsp:spPr>
        <a:xfrm>
          <a:off x="149066" y="15100"/>
          <a:ext cx="2086927" cy="265680"/>
        </a:xfrm>
        <a:prstGeom prst="roundRect">
          <a:avLst/>
        </a:prstGeom>
        <a:solidFill>
          <a:srgbClr val="FF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881" tIns="0" rIns="78881" bIns="0" numCol="1" spcCol="1270" anchor="ctr" anchorCtr="0">
          <a:noAutofit/>
        </a:bodyPr>
        <a:lstStyle/>
        <a:p>
          <a:pPr lvl="0" algn="l" defTabSz="800100">
            <a:lnSpc>
              <a:spcPct val="90000"/>
            </a:lnSpc>
            <a:spcBef>
              <a:spcPct val="0"/>
            </a:spcBef>
            <a:spcAft>
              <a:spcPct val="35000"/>
            </a:spcAft>
          </a:pPr>
          <a:r>
            <a:rPr lang="en-US" sz="1800" kern="1200" dirty="0" smtClean="0">
              <a:solidFill>
                <a:schemeClr val="accent1">
                  <a:lumMod val="75000"/>
                </a:schemeClr>
              </a:solidFill>
              <a:latin typeface="Perpetua" pitchFamily="18" charset="0"/>
            </a:rPr>
            <a:t>BioMarin at a Glance</a:t>
          </a:r>
          <a:endParaRPr lang="en-US" sz="1800" kern="1200" dirty="0">
            <a:solidFill>
              <a:schemeClr val="accent1">
                <a:lumMod val="75000"/>
              </a:schemeClr>
            </a:solidFill>
            <a:latin typeface="Perpetua" pitchFamily="18" charset="0"/>
          </a:endParaRPr>
        </a:p>
      </dsp:txBody>
      <dsp:txXfrm>
        <a:off x="149066" y="15100"/>
        <a:ext cx="2086927" cy="265680"/>
      </dsp:txXfrm>
    </dsp:sp>
    <dsp:sp modelId="{155F5B29-E2EF-4761-822D-E4D898729DB8}">
      <dsp:nvSpPr>
        <dsp:cNvPr id="0" name=""/>
        <dsp:cNvSpPr/>
      </dsp:nvSpPr>
      <dsp:spPr>
        <a:xfrm>
          <a:off x="0" y="556180"/>
          <a:ext cx="2981325" cy="226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7815AC3-50EA-40B6-80FB-C2F2D9C9D9BA}">
      <dsp:nvSpPr>
        <dsp:cNvPr id="0" name=""/>
        <dsp:cNvSpPr/>
      </dsp:nvSpPr>
      <dsp:spPr>
        <a:xfrm>
          <a:off x="149066" y="423340"/>
          <a:ext cx="2086927" cy="265680"/>
        </a:xfrm>
        <a:prstGeom prst="roundRect">
          <a:avLst/>
        </a:prstGeom>
        <a:solidFill>
          <a:srgbClr val="FF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881" tIns="0" rIns="78881" bIns="0" numCol="1" spcCol="1270" anchor="ctr" anchorCtr="0">
          <a:noAutofit/>
        </a:bodyPr>
        <a:lstStyle/>
        <a:p>
          <a:pPr lvl="0" algn="l" defTabSz="800100">
            <a:lnSpc>
              <a:spcPct val="90000"/>
            </a:lnSpc>
            <a:spcBef>
              <a:spcPct val="0"/>
            </a:spcBef>
            <a:spcAft>
              <a:spcPct val="35000"/>
            </a:spcAft>
          </a:pPr>
          <a:r>
            <a:rPr lang="en-US" sz="1800" kern="1200" dirty="0" smtClean="0">
              <a:solidFill>
                <a:schemeClr val="accent1">
                  <a:lumMod val="75000"/>
                </a:schemeClr>
              </a:solidFill>
              <a:latin typeface="Perpetua" pitchFamily="18" charset="0"/>
            </a:rPr>
            <a:t>Focus &amp; Strategy</a:t>
          </a:r>
          <a:endParaRPr lang="en-US" sz="1800" kern="1200" dirty="0">
            <a:solidFill>
              <a:schemeClr val="accent1">
                <a:lumMod val="75000"/>
              </a:schemeClr>
            </a:solidFill>
            <a:latin typeface="Perpetua" pitchFamily="18" charset="0"/>
          </a:endParaRPr>
        </a:p>
      </dsp:txBody>
      <dsp:txXfrm>
        <a:off x="149066" y="423340"/>
        <a:ext cx="2086927" cy="265680"/>
      </dsp:txXfrm>
    </dsp:sp>
    <dsp:sp modelId="{33D80513-CEC1-4C0E-B4E6-70A3879828D4}">
      <dsp:nvSpPr>
        <dsp:cNvPr id="0" name=""/>
        <dsp:cNvSpPr/>
      </dsp:nvSpPr>
      <dsp:spPr>
        <a:xfrm>
          <a:off x="0" y="964420"/>
          <a:ext cx="2981325" cy="226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A193531-320F-47C7-BF49-9C9EA1D92FED}">
      <dsp:nvSpPr>
        <dsp:cNvPr id="0" name=""/>
        <dsp:cNvSpPr/>
      </dsp:nvSpPr>
      <dsp:spPr>
        <a:xfrm>
          <a:off x="149066" y="831580"/>
          <a:ext cx="2086927" cy="265680"/>
        </a:xfrm>
        <a:prstGeom prst="roundRect">
          <a:avLst/>
        </a:prstGeom>
        <a:solidFill>
          <a:srgbClr val="FF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881" tIns="0" rIns="78881" bIns="0" numCol="1" spcCol="1270" anchor="ctr" anchorCtr="0">
          <a:noAutofit/>
        </a:bodyPr>
        <a:lstStyle/>
        <a:p>
          <a:pPr lvl="0" algn="l" defTabSz="800100">
            <a:lnSpc>
              <a:spcPct val="90000"/>
            </a:lnSpc>
            <a:spcBef>
              <a:spcPct val="0"/>
            </a:spcBef>
            <a:spcAft>
              <a:spcPct val="35000"/>
            </a:spcAft>
          </a:pPr>
          <a:r>
            <a:rPr lang="en-US" sz="1800" kern="1200" dirty="0" smtClean="0">
              <a:solidFill>
                <a:schemeClr val="accent1">
                  <a:lumMod val="75000"/>
                </a:schemeClr>
              </a:solidFill>
              <a:latin typeface="Perpetua" pitchFamily="18" charset="0"/>
            </a:rPr>
            <a:t>Catalogs ??</a:t>
          </a:r>
          <a:endParaRPr lang="en-US" sz="1800" kern="1200" dirty="0">
            <a:solidFill>
              <a:schemeClr val="accent1">
                <a:lumMod val="75000"/>
              </a:schemeClr>
            </a:solidFill>
            <a:latin typeface="Perpetua" pitchFamily="18" charset="0"/>
          </a:endParaRPr>
        </a:p>
      </dsp:txBody>
      <dsp:txXfrm>
        <a:off x="149066" y="831580"/>
        <a:ext cx="2086927" cy="265680"/>
      </dsp:txXfrm>
    </dsp:sp>
    <dsp:sp modelId="{F7D98D13-F542-4423-86C1-B87AF03753AA}">
      <dsp:nvSpPr>
        <dsp:cNvPr id="0" name=""/>
        <dsp:cNvSpPr/>
      </dsp:nvSpPr>
      <dsp:spPr>
        <a:xfrm>
          <a:off x="0" y="1372660"/>
          <a:ext cx="2981325" cy="226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27706F7-1DF6-4537-B1EF-1E5D1A5C4D7F}">
      <dsp:nvSpPr>
        <dsp:cNvPr id="0" name=""/>
        <dsp:cNvSpPr/>
      </dsp:nvSpPr>
      <dsp:spPr>
        <a:xfrm>
          <a:off x="149066" y="1239820"/>
          <a:ext cx="2086927" cy="265680"/>
        </a:xfrm>
        <a:prstGeom prst="roundRect">
          <a:avLst/>
        </a:prstGeom>
        <a:solidFill>
          <a:srgbClr val="FF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881" tIns="0" rIns="78881" bIns="0" numCol="1" spcCol="1270" anchor="ctr" anchorCtr="0">
          <a:noAutofit/>
        </a:bodyPr>
        <a:lstStyle/>
        <a:p>
          <a:pPr lvl="0" algn="l" defTabSz="800100">
            <a:lnSpc>
              <a:spcPct val="90000"/>
            </a:lnSpc>
            <a:spcBef>
              <a:spcPct val="0"/>
            </a:spcBef>
            <a:spcAft>
              <a:spcPct val="35000"/>
            </a:spcAft>
          </a:pPr>
          <a:r>
            <a:rPr lang="en-US" sz="1800" kern="1200" dirty="0" smtClean="0">
              <a:solidFill>
                <a:schemeClr val="accent1">
                  <a:lumMod val="75000"/>
                </a:schemeClr>
              </a:solidFill>
              <a:latin typeface="Perpetua" pitchFamily="18" charset="0"/>
            </a:rPr>
            <a:t>Catalog Sources</a:t>
          </a:r>
        </a:p>
      </dsp:txBody>
      <dsp:txXfrm>
        <a:off x="149066" y="1239820"/>
        <a:ext cx="2086927" cy="265680"/>
      </dsp:txXfrm>
    </dsp:sp>
    <dsp:sp modelId="{DF0CAB25-DFD8-444B-B501-1BB239AB1771}">
      <dsp:nvSpPr>
        <dsp:cNvPr id="0" name=""/>
        <dsp:cNvSpPr/>
      </dsp:nvSpPr>
      <dsp:spPr>
        <a:xfrm>
          <a:off x="0" y="1780900"/>
          <a:ext cx="2981325" cy="226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E8A911A-1E56-4366-BEB2-7B81E0E937CC}">
      <dsp:nvSpPr>
        <dsp:cNvPr id="0" name=""/>
        <dsp:cNvSpPr/>
      </dsp:nvSpPr>
      <dsp:spPr>
        <a:xfrm>
          <a:off x="149066" y="1648060"/>
          <a:ext cx="2086927" cy="265680"/>
        </a:xfrm>
        <a:prstGeom prst="roundRect">
          <a:avLst/>
        </a:prstGeom>
        <a:solidFill>
          <a:srgbClr val="FF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881" tIns="0" rIns="78881" bIns="0" numCol="1" spcCol="1270" anchor="ctr" anchorCtr="0">
          <a:noAutofit/>
        </a:bodyPr>
        <a:lstStyle/>
        <a:p>
          <a:pPr lvl="0" algn="l" defTabSz="800100">
            <a:lnSpc>
              <a:spcPct val="90000"/>
            </a:lnSpc>
            <a:spcBef>
              <a:spcPct val="0"/>
            </a:spcBef>
            <a:spcAft>
              <a:spcPct val="35000"/>
            </a:spcAft>
          </a:pPr>
          <a:r>
            <a:rPr lang="en-US" sz="1800" kern="1200" smtClean="0">
              <a:solidFill>
                <a:schemeClr val="accent1">
                  <a:lumMod val="75000"/>
                </a:schemeClr>
              </a:solidFill>
              <a:latin typeface="Perpetua" pitchFamily="18" charset="0"/>
            </a:rPr>
            <a:t>Solutions</a:t>
          </a:r>
          <a:endParaRPr lang="en-US" sz="1800" kern="1200" dirty="0" smtClean="0">
            <a:solidFill>
              <a:schemeClr val="accent1">
                <a:lumMod val="75000"/>
              </a:schemeClr>
            </a:solidFill>
            <a:latin typeface="Perpetua" pitchFamily="18" charset="0"/>
          </a:endParaRPr>
        </a:p>
      </dsp:txBody>
      <dsp:txXfrm>
        <a:off x="149066" y="1648060"/>
        <a:ext cx="2086927" cy="265680"/>
      </dsp:txXfrm>
    </dsp:sp>
    <dsp:sp modelId="{66D45E8C-050D-44A9-BB2D-F8282E944A01}">
      <dsp:nvSpPr>
        <dsp:cNvPr id="0" name=""/>
        <dsp:cNvSpPr/>
      </dsp:nvSpPr>
      <dsp:spPr>
        <a:xfrm>
          <a:off x="0" y="2189140"/>
          <a:ext cx="2981325" cy="226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0CFB070-0A76-4369-B05C-525B7EE3A519}">
      <dsp:nvSpPr>
        <dsp:cNvPr id="0" name=""/>
        <dsp:cNvSpPr/>
      </dsp:nvSpPr>
      <dsp:spPr>
        <a:xfrm>
          <a:off x="149066" y="2056300"/>
          <a:ext cx="2086927" cy="265680"/>
        </a:xfrm>
        <a:prstGeom prst="roundRect">
          <a:avLst/>
        </a:prstGeom>
        <a:solidFill>
          <a:srgbClr val="FF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881" tIns="0" rIns="78881" bIns="0" numCol="1" spcCol="1270" anchor="ctr" anchorCtr="0">
          <a:noAutofit/>
        </a:bodyPr>
        <a:lstStyle/>
        <a:p>
          <a:pPr lvl="0" algn="l" defTabSz="800100">
            <a:lnSpc>
              <a:spcPct val="90000"/>
            </a:lnSpc>
            <a:spcBef>
              <a:spcPct val="0"/>
            </a:spcBef>
            <a:spcAft>
              <a:spcPct val="35000"/>
            </a:spcAft>
          </a:pPr>
          <a:r>
            <a:rPr lang="en-US" sz="1800" kern="1200" dirty="0" smtClean="0">
              <a:solidFill>
                <a:schemeClr val="accent1">
                  <a:lumMod val="75000"/>
                </a:schemeClr>
              </a:solidFill>
              <a:latin typeface="Perpetua" pitchFamily="18" charset="0"/>
            </a:rPr>
            <a:t>Local Store</a:t>
          </a:r>
        </a:p>
      </dsp:txBody>
      <dsp:txXfrm>
        <a:off x="149066" y="2056300"/>
        <a:ext cx="2086927" cy="265680"/>
      </dsp:txXfrm>
    </dsp:sp>
    <dsp:sp modelId="{2F92D003-25B0-441E-9B47-86A3E9BBA1C5}">
      <dsp:nvSpPr>
        <dsp:cNvPr id="0" name=""/>
        <dsp:cNvSpPr/>
      </dsp:nvSpPr>
      <dsp:spPr>
        <a:xfrm>
          <a:off x="0" y="2597380"/>
          <a:ext cx="2981325" cy="226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42CDE11-53DD-44F9-ACEB-0BB452A9B3F1}">
      <dsp:nvSpPr>
        <dsp:cNvPr id="0" name=""/>
        <dsp:cNvSpPr/>
      </dsp:nvSpPr>
      <dsp:spPr>
        <a:xfrm>
          <a:off x="149066" y="2464540"/>
          <a:ext cx="2086927" cy="265680"/>
        </a:xfrm>
        <a:prstGeom prst="roundRect">
          <a:avLst/>
        </a:prstGeom>
        <a:solidFill>
          <a:srgbClr val="FF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881" tIns="0" rIns="78881" bIns="0" numCol="1" spcCol="1270" anchor="ctr" anchorCtr="0">
          <a:noAutofit/>
        </a:bodyPr>
        <a:lstStyle/>
        <a:p>
          <a:pPr lvl="0" algn="l" defTabSz="800100">
            <a:lnSpc>
              <a:spcPct val="90000"/>
            </a:lnSpc>
            <a:spcBef>
              <a:spcPct val="0"/>
            </a:spcBef>
            <a:spcAft>
              <a:spcPct val="35000"/>
            </a:spcAft>
          </a:pPr>
          <a:r>
            <a:rPr lang="en-US" sz="1800" kern="1200" dirty="0" smtClean="0">
              <a:solidFill>
                <a:schemeClr val="accent1">
                  <a:lumMod val="75000"/>
                </a:schemeClr>
              </a:solidFill>
              <a:latin typeface="Perpetua" pitchFamily="18" charset="0"/>
            </a:rPr>
            <a:t>Requisition Template</a:t>
          </a:r>
        </a:p>
      </dsp:txBody>
      <dsp:txXfrm>
        <a:off x="149066" y="2464540"/>
        <a:ext cx="2086927" cy="265680"/>
      </dsp:txXfrm>
    </dsp:sp>
    <dsp:sp modelId="{B34EC02A-20B5-4BA5-9AA0-B3A2241B25A8}">
      <dsp:nvSpPr>
        <dsp:cNvPr id="0" name=""/>
        <dsp:cNvSpPr/>
      </dsp:nvSpPr>
      <dsp:spPr>
        <a:xfrm>
          <a:off x="0" y="3005620"/>
          <a:ext cx="2981325" cy="226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F8F5CDD-F640-47D6-A981-304A5FC237F3}">
      <dsp:nvSpPr>
        <dsp:cNvPr id="0" name=""/>
        <dsp:cNvSpPr/>
      </dsp:nvSpPr>
      <dsp:spPr>
        <a:xfrm>
          <a:off x="149066" y="2872780"/>
          <a:ext cx="2086927" cy="265680"/>
        </a:xfrm>
        <a:prstGeom prst="roundRect">
          <a:avLst/>
        </a:prstGeom>
        <a:solidFill>
          <a:srgbClr val="FF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881" tIns="0" rIns="78881" bIns="0" numCol="1" spcCol="1270" anchor="ctr" anchorCtr="0">
          <a:noAutofit/>
        </a:bodyPr>
        <a:lstStyle/>
        <a:p>
          <a:pPr lvl="0" algn="l" defTabSz="800100">
            <a:lnSpc>
              <a:spcPct val="90000"/>
            </a:lnSpc>
            <a:spcBef>
              <a:spcPct val="0"/>
            </a:spcBef>
            <a:spcAft>
              <a:spcPct val="35000"/>
            </a:spcAft>
          </a:pPr>
          <a:r>
            <a:rPr lang="en-US" sz="1800" kern="1200" dirty="0" smtClean="0">
              <a:solidFill>
                <a:schemeClr val="accent1">
                  <a:lumMod val="75000"/>
                </a:schemeClr>
              </a:solidFill>
              <a:latin typeface="Perpetua" pitchFamily="18" charset="0"/>
            </a:rPr>
            <a:t>External Marketplace</a:t>
          </a:r>
        </a:p>
      </dsp:txBody>
      <dsp:txXfrm>
        <a:off x="149066" y="2872780"/>
        <a:ext cx="2086927" cy="265680"/>
      </dsp:txXfrm>
    </dsp:sp>
    <dsp:sp modelId="{1D15E47A-9732-460F-B5DD-05DFF4290B81}">
      <dsp:nvSpPr>
        <dsp:cNvPr id="0" name=""/>
        <dsp:cNvSpPr/>
      </dsp:nvSpPr>
      <dsp:spPr>
        <a:xfrm>
          <a:off x="0" y="3413860"/>
          <a:ext cx="2981325" cy="226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2633CB7-F25B-43E3-9AE9-A017E500D09A}">
      <dsp:nvSpPr>
        <dsp:cNvPr id="0" name=""/>
        <dsp:cNvSpPr/>
      </dsp:nvSpPr>
      <dsp:spPr>
        <a:xfrm>
          <a:off x="149066" y="3281020"/>
          <a:ext cx="2086927" cy="265680"/>
        </a:xfrm>
        <a:prstGeom prst="roundRect">
          <a:avLst/>
        </a:prstGeom>
        <a:solidFill>
          <a:srgbClr val="FF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881" tIns="0" rIns="78881" bIns="0" numCol="1" spcCol="1270" anchor="ctr" anchorCtr="0">
          <a:noAutofit/>
        </a:bodyPr>
        <a:lstStyle/>
        <a:p>
          <a:pPr lvl="0" algn="l" defTabSz="800100">
            <a:lnSpc>
              <a:spcPct val="90000"/>
            </a:lnSpc>
            <a:spcBef>
              <a:spcPct val="0"/>
            </a:spcBef>
            <a:spcAft>
              <a:spcPct val="35000"/>
            </a:spcAft>
          </a:pPr>
          <a:r>
            <a:rPr lang="en-US" sz="1800" kern="1200" dirty="0" smtClean="0">
              <a:solidFill>
                <a:schemeClr val="accent1">
                  <a:lumMod val="75000"/>
                </a:schemeClr>
              </a:solidFill>
              <a:latin typeface="Perpetua" pitchFamily="18" charset="0"/>
            </a:rPr>
            <a:t>Catalog Authoring</a:t>
          </a:r>
        </a:p>
      </dsp:txBody>
      <dsp:txXfrm>
        <a:off x="149066" y="3281020"/>
        <a:ext cx="2086927" cy="265680"/>
      </dsp:txXfrm>
    </dsp:sp>
    <dsp:sp modelId="{8F622D84-8257-434D-9204-3255C1B0309E}">
      <dsp:nvSpPr>
        <dsp:cNvPr id="0" name=""/>
        <dsp:cNvSpPr/>
      </dsp:nvSpPr>
      <dsp:spPr>
        <a:xfrm>
          <a:off x="0" y="3822099"/>
          <a:ext cx="2981325" cy="226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3D087D2-ED84-4DC0-8A02-25641718C268}">
      <dsp:nvSpPr>
        <dsp:cNvPr id="0" name=""/>
        <dsp:cNvSpPr/>
      </dsp:nvSpPr>
      <dsp:spPr>
        <a:xfrm>
          <a:off x="149066" y="3689259"/>
          <a:ext cx="2086927" cy="265680"/>
        </a:xfrm>
        <a:prstGeom prst="roundRect">
          <a:avLst/>
        </a:prstGeom>
        <a:solidFill>
          <a:srgbClr val="FF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881" tIns="0" rIns="78881" bIns="0" numCol="1" spcCol="1270" anchor="ctr" anchorCtr="0">
          <a:noAutofit/>
        </a:bodyPr>
        <a:lstStyle/>
        <a:p>
          <a:pPr lvl="0" algn="l" defTabSz="800100">
            <a:lnSpc>
              <a:spcPct val="90000"/>
            </a:lnSpc>
            <a:spcBef>
              <a:spcPct val="0"/>
            </a:spcBef>
            <a:spcAft>
              <a:spcPct val="35000"/>
            </a:spcAft>
          </a:pPr>
          <a:r>
            <a:rPr lang="en-US" sz="1800" kern="1200" dirty="0" smtClean="0">
              <a:solidFill>
                <a:schemeClr val="accent1">
                  <a:lumMod val="75000"/>
                </a:schemeClr>
              </a:solidFill>
              <a:latin typeface="Perpetua" pitchFamily="18" charset="0"/>
            </a:rPr>
            <a:t>Q&amp;A</a:t>
          </a:r>
        </a:p>
      </dsp:txBody>
      <dsp:txXfrm>
        <a:off x="149066" y="3689259"/>
        <a:ext cx="2086927" cy="265680"/>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BC68A6C-7473-4B7F-A929-FF115E0ED710}">
      <dsp:nvSpPr>
        <dsp:cNvPr id="0" name=""/>
        <dsp:cNvSpPr/>
      </dsp:nvSpPr>
      <dsp:spPr>
        <a:xfrm rot="5400000">
          <a:off x="-179419" y="180138"/>
          <a:ext cx="1196131" cy="837292"/>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t>      </a:t>
          </a:r>
          <a:endParaRPr lang="en-US" sz="2400" kern="1200" dirty="0"/>
        </a:p>
      </dsp:txBody>
      <dsp:txXfrm rot="5400000">
        <a:off x="-179419" y="180138"/>
        <a:ext cx="1196131" cy="837292"/>
      </dsp:txXfrm>
    </dsp:sp>
    <dsp:sp modelId="{F942F5EE-070A-4E46-A725-2A55DC24BECF}">
      <dsp:nvSpPr>
        <dsp:cNvPr id="0" name=""/>
        <dsp:cNvSpPr/>
      </dsp:nvSpPr>
      <dsp:spPr>
        <a:xfrm rot="5400000">
          <a:off x="4335203" y="-3497192"/>
          <a:ext cx="777485" cy="7773307"/>
        </a:xfrm>
        <a:prstGeom prst="round2SameRect">
          <a:avLst/>
        </a:prstGeom>
        <a:solidFill>
          <a:schemeClr val="tx2">
            <a:lumMod val="20000"/>
            <a:lumOff val="8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0256" tIns="24130" rIns="24130" bIns="24130" numCol="1" spcCol="1270" anchor="ctr" anchorCtr="0">
          <a:noAutofit/>
        </a:bodyPr>
        <a:lstStyle/>
        <a:p>
          <a:pPr marL="285750" lvl="1" indent="-285750" algn="l" defTabSz="1689100">
            <a:lnSpc>
              <a:spcPct val="90000"/>
            </a:lnSpc>
            <a:spcBef>
              <a:spcPct val="0"/>
            </a:spcBef>
            <a:spcAft>
              <a:spcPct val="15000"/>
            </a:spcAft>
            <a:buChar char="••"/>
          </a:pPr>
          <a:r>
            <a:rPr lang="en-US" sz="3800" kern="1200" dirty="0" smtClean="0"/>
            <a:t>Local </a:t>
          </a:r>
          <a:r>
            <a:rPr lang="en-US" sz="3800" kern="1200" dirty="0" err="1" smtClean="0"/>
            <a:t>Punchout</a:t>
          </a:r>
          <a:r>
            <a:rPr lang="en-US" sz="3800" kern="1200" dirty="0" smtClean="0"/>
            <a:t> Store	</a:t>
          </a:r>
          <a:endParaRPr lang="en-US" sz="3800" kern="1200" dirty="0"/>
        </a:p>
      </dsp:txBody>
      <dsp:txXfrm rot="5400000">
        <a:off x="4335203" y="-3497192"/>
        <a:ext cx="777485" cy="7773307"/>
      </dsp:txXfrm>
    </dsp:sp>
    <dsp:sp modelId="{1AB7B195-B090-47ED-9B7A-9257202E6069}">
      <dsp:nvSpPr>
        <dsp:cNvPr id="0" name=""/>
        <dsp:cNvSpPr/>
      </dsp:nvSpPr>
      <dsp:spPr>
        <a:xfrm rot="5400000">
          <a:off x="-179419" y="1228748"/>
          <a:ext cx="1196131" cy="837292"/>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t>      </a:t>
          </a:r>
          <a:endParaRPr lang="en-US" sz="2400" kern="1200" dirty="0"/>
        </a:p>
      </dsp:txBody>
      <dsp:txXfrm rot="5400000">
        <a:off x="-179419" y="1228748"/>
        <a:ext cx="1196131" cy="837292"/>
      </dsp:txXfrm>
    </dsp:sp>
    <dsp:sp modelId="{B2C8E484-A6F5-45F1-A6E4-9E90F3FCB983}">
      <dsp:nvSpPr>
        <dsp:cNvPr id="0" name=""/>
        <dsp:cNvSpPr/>
      </dsp:nvSpPr>
      <dsp:spPr>
        <a:xfrm rot="5400000">
          <a:off x="4335203" y="-2448582"/>
          <a:ext cx="777485" cy="7773307"/>
        </a:xfrm>
        <a:prstGeom prst="round2SameRect">
          <a:avLst/>
        </a:prstGeom>
        <a:solidFill>
          <a:schemeClr val="tx2">
            <a:lumMod val="20000"/>
            <a:lumOff val="8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0256" tIns="24130" rIns="24130" bIns="24130" numCol="1" spcCol="1270" anchor="ctr" anchorCtr="0">
          <a:noAutofit/>
        </a:bodyPr>
        <a:lstStyle/>
        <a:p>
          <a:pPr marL="285750" lvl="1" indent="-285750" algn="l" defTabSz="1689100">
            <a:lnSpc>
              <a:spcPct val="90000"/>
            </a:lnSpc>
            <a:spcBef>
              <a:spcPct val="0"/>
            </a:spcBef>
            <a:spcAft>
              <a:spcPct val="15000"/>
            </a:spcAft>
            <a:buChar char="••"/>
          </a:pPr>
          <a:r>
            <a:rPr lang="en-US" sz="3800" kern="1200" dirty="0" smtClean="0"/>
            <a:t>Requisition Template</a:t>
          </a:r>
          <a:endParaRPr lang="en-US" sz="3800" kern="1200" dirty="0"/>
        </a:p>
      </dsp:txBody>
      <dsp:txXfrm rot="5400000">
        <a:off x="4335203" y="-2448582"/>
        <a:ext cx="777485" cy="7773307"/>
      </dsp:txXfrm>
    </dsp:sp>
    <dsp:sp modelId="{576AF382-9EBD-4902-965A-BF36CBB06495}">
      <dsp:nvSpPr>
        <dsp:cNvPr id="0" name=""/>
        <dsp:cNvSpPr/>
      </dsp:nvSpPr>
      <dsp:spPr>
        <a:xfrm rot="5400000">
          <a:off x="-179419" y="2277359"/>
          <a:ext cx="1196131" cy="837292"/>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t>      </a:t>
          </a:r>
          <a:endParaRPr lang="en-US" sz="2400" kern="1200" dirty="0"/>
        </a:p>
      </dsp:txBody>
      <dsp:txXfrm rot="5400000">
        <a:off x="-179419" y="2277359"/>
        <a:ext cx="1196131" cy="837292"/>
      </dsp:txXfrm>
    </dsp:sp>
    <dsp:sp modelId="{1AFDCE4F-5581-41FF-8523-76C1FA155A28}">
      <dsp:nvSpPr>
        <dsp:cNvPr id="0" name=""/>
        <dsp:cNvSpPr/>
      </dsp:nvSpPr>
      <dsp:spPr>
        <a:xfrm rot="5400000">
          <a:off x="4335203" y="-1399971"/>
          <a:ext cx="777485" cy="7773307"/>
        </a:xfrm>
        <a:prstGeom prst="round2SameRect">
          <a:avLst/>
        </a:prstGeom>
        <a:solidFill>
          <a:schemeClr val="tx2">
            <a:lumMod val="20000"/>
            <a:lumOff val="8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0256" tIns="24130" rIns="24130" bIns="24130" numCol="1" spcCol="1270" anchor="ctr" anchorCtr="0">
          <a:noAutofit/>
        </a:bodyPr>
        <a:lstStyle/>
        <a:p>
          <a:pPr marL="285750" lvl="1" indent="-285750" algn="l" defTabSz="1689100">
            <a:lnSpc>
              <a:spcPct val="90000"/>
            </a:lnSpc>
            <a:spcBef>
              <a:spcPct val="0"/>
            </a:spcBef>
            <a:spcAft>
              <a:spcPct val="15000"/>
            </a:spcAft>
            <a:buChar char="••"/>
          </a:pPr>
          <a:r>
            <a:rPr lang="en-US" sz="3800" kern="1200" dirty="0" smtClean="0"/>
            <a:t>Oracle Marketplace</a:t>
          </a:r>
          <a:endParaRPr lang="en-US" sz="3800" kern="1200" dirty="0"/>
        </a:p>
      </dsp:txBody>
      <dsp:txXfrm rot="5400000">
        <a:off x="4335203" y="-1399971"/>
        <a:ext cx="777485" cy="7773307"/>
      </dsp:txXfrm>
    </dsp:sp>
    <dsp:sp modelId="{86EABAF5-CC57-4549-AB59-C4209E3EAD3D}">
      <dsp:nvSpPr>
        <dsp:cNvPr id="0" name=""/>
        <dsp:cNvSpPr/>
      </dsp:nvSpPr>
      <dsp:spPr>
        <a:xfrm rot="5400000">
          <a:off x="-179419" y="3325969"/>
          <a:ext cx="1196131" cy="837292"/>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endParaRPr lang="en-US" sz="2400" kern="1200" dirty="0"/>
        </a:p>
      </dsp:txBody>
      <dsp:txXfrm rot="5400000">
        <a:off x="-179419" y="3325969"/>
        <a:ext cx="1196131" cy="837292"/>
      </dsp:txXfrm>
    </dsp:sp>
    <dsp:sp modelId="{43CCAD77-4D59-4891-AC22-B76DC0E7B85C}">
      <dsp:nvSpPr>
        <dsp:cNvPr id="0" name=""/>
        <dsp:cNvSpPr/>
      </dsp:nvSpPr>
      <dsp:spPr>
        <a:xfrm rot="5400000">
          <a:off x="4335203" y="-351361"/>
          <a:ext cx="777485" cy="7773307"/>
        </a:xfrm>
        <a:prstGeom prst="round2SameRect">
          <a:avLst/>
        </a:prstGeom>
        <a:solidFill>
          <a:schemeClr val="tx2">
            <a:lumMod val="20000"/>
            <a:lumOff val="8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0256" tIns="24130" rIns="24130" bIns="24130" numCol="1" spcCol="1270" anchor="ctr" anchorCtr="0">
          <a:noAutofit/>
        </a:bodyPr>
        <a:lstStyle/>
        <a:p>
          <a:pPr marL="285750" lvl="1" indent="-285750" algn="l" defTabSz="1689100">
            <a:lnSpc>
              <a:spcPct val="90000"/>
            </a:lnSpc>
            <a:spcBef>
              <a:spcPct val="0"/>
            </a:spcBef>
            <a:spcAft>
              <a:spcPct val="15000"/>
            </a:spcAft>
            <a:buChar char="••"/>
          </a:pPr>
          <a:r>
            <a:rPr lang="en-US" sz="3800" kern="1200" dirty="0" smtClean="0"/>
            <a:t>Catalog Authoring using </a:t>
          </a:r>
          <a:r>
            <a:rPr lang="en-US" sz="3800" kern="1200" dirty="0" err="1" smtClean="0"/>
            <a:t>iSupplier</a:t>
          </a:r>
          <a:endParaRPr lang="en-US" sz="3800" kern="1200" dirty="0"/>
        </a:p>
      </dsp:txBody>
      <dsp:txXfrm rot="5400000">
        <a:off x="4335203" y="-351361"/>
        <a:ext cx="777485" cy="7773307"/>
      </dsp:txXfrm>
    </dsp:sp>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0FA2B77-DCAB-4D58-B58B-FE522C1CFD0C}">
      <dsp:nvSpPr>
        <dsp:cNvPr id="0" name=""/>
        <dsp:cNvSpPr/>
      </dsp:nvSpPr>
      <dsp:spPr>
        <a:xfrm>
          <a:off x="495061" y="0"/>
          <a:ext cx="5610701" cy="771524"/>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22476F2-2160-4EA1-8986-5D936E3427BA}">
      <dsp:nvSpPr>
        <dsp:cNvPr id="0" name=""/>
        <dsp:cNvSpPr/>
      </dsp:nvSpPr>
      <dsp:spPr>
        <a:xfrm>
          <a:off x="72196" y="231457"/>
          <a:ext cx="6456431" cy="308610"/>
        </a:xfrm>
        <a:prstGeom prst="roundRect">
          <a:avLst/>
        </a:prstGeom>
        <a:solidFill>
          <a:schemeClr val="accent4">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en-US" sz="1050" kern="1200" dirty="0" smtClean="0">
              <a:solidFill>
                <a:srgbClr val="FF0000"/>
              </a:solidFill>
            </a:rPr>
            <a:t>These solutions can be used based on types of catalogs, product categories, ease of use &amp; maintenance</a:t>
          </a:r>
          <a:r>
            <a:rPr lang="en-US" sz="1000" kern="1200" dirty="0" smtClean="0"/>
            <a:t>. </a:t>
          </a:r>
          <a:endParaRPr lang="en-US" sz="1000" kern="1200" dirty="0"/>
        </a:p>
      </dsp:txBody>
      <dsp:txXfrm>
        <a:off x="72196" y="231457"/>
        <a:ext cx="6456431" cy="308610"/>
      </dsp:txXfrm>
    </dsp:sp>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4B5552D-E4AE-4A11-A38B-A12ED7046CFD}">
      <dsp:nvSpPr>
        <dsp:cNvPr id="0" name=""/>
        <dsp:cNvSpPr/>
      </dsp:nvSpPr>
      <dsp:spPr>
        <a:xfrm>
          <a:off x="0" y="147940"/>
          <a:ext cx="2981325" cy="226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6FF91E8-966D-4F3B-984D-92CDB9AA3DFD}">
      <dsp:nvSpPr>
        <dsp:cNvPr id="0" name=""/>
        <dsp:cNvSpPr/>
      </dsp:nvSpPr>
      <dsp:spPr>
        <a:xfrm>
          <a:off x="149066" y="15100"/>
          <a:ext cx="2086927" cy="265680"/>
        </a:xfrm>
        <a:prstGeom prst="roundRect">
          <a:avLst/>
        </a:prstGeom>
        <a:solidFill>
          <a:srgbClr val="FF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881" tIns="0" rIns="78881" bIns="0" numCol="1" spcCol="1270" anchor="ctr" anchorCtr="0">
          <a:noAutofit/>
        </a:bodyPr>
        <a:lstStyle/>
        <a:p>
          <a:pPr lvl="0" algn="l" defTabSz="800100">
            <a:lnSpc>
              <a:spcPct val="90000"/>
            </a:lnSpc>
            <a:spcBef>
              <a:spcPct val="0"/>
            </a:spcBef>
            <a:spcAft>
              <a:spcPct val="35000"/>
            </a:spcAft>
          </a:pPr>
          <a:r>
            <a:rPr lang="en-US" sz="1800" kern="1200" dirty="0" smtClean="0">
              <a:solidFill>
                <a:schemeClr val="accent1">
                  <a:lumMod val="75000"/>
                </a:schemeClr>
              </a:solidFill>
              <a:latin typeface="Perpetua" pitchFamily="18" charset="0"/>
            </a:rPr>
            <a:t>BioMarin at a Glance</a:t>
          </a:r>
          <a:endParaRPr lang="en-US" sz="1800" kern="1200" dirty="0">
            <a:solidFill>
              <a:schemeClr val="accent1">
                <a:lumMod val="75000"/>
              </a:schemeClr>
            </a:solidFill>
            <a:latin typeface="Perpetua" pitchFamily="18" charset="0"/>
          </a:endParaRPr>
        </a:p>
      </dsp:txBody>
      <dsp:txXfrm>
        <a:off x="149066" y="15100"/>
        <a:ext cx="2086927" cy="265680"/>
      </dsp:txXfrm>
    </dsp:sp>
    <dsp:sp modelId="{155F5B29-E2EF-4761-822D-E4D898729DB8}">
      <dsp:nvSpPr>
        <dsp:cNvPr id="0" name=""/>
        <dsp:cNvSpPr/>
      </dsp:nvSpPr>
      <dsp:spPr>
        <a:xfrm>
          <a:off x="0" y="556180"/>
          <a:ext cx="2981325" cy="226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7815AC3-50EA-40B6-80FB-C2F2D9C9D9BA}">
      <dsp:nvSpPr>
        <dsp:cNvPr id="0" name=""/>
        <dsp:cNvSpPr/>
      </dsp:nvSpPr>
      <dsp:spPr>
        <a:xfrm>
          <a:off x="149066" y="423340"/>
          <a:ext cx="2086927" cy="265680"/>
        </a:xfrm>
        <a:prstGeom prst="roundRect">
          <a:avLst/>
        </a:prstGeom>
        <a:solidFill>
          <a:srgbClr val="FF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881" tIns="0" rIns="78881" bIns="0" numCol="1" spcCol="1270" anchor="ctr" anchorCtr="0">
          <a:noAutofit/>
        </a:bodyPr>
        <a:lstStyle/>
        <a:p>
          <a:pPr lvl="0" algn="l" defTabSz="800100">
            <a:lnSpc>
              <a:spcPct val="90000"/>
            </a:lnSpc>
            <a:spcBef>
              <a:spcPct val="0"/>
            </a:spcBef>
            <a:spcAft>
              <a:spcPct val="35000"/>
            </a:spcAft>
          </a:pPr>
          <a:r>
            <a:rPr lang="en-US" sz="1800" kern="1200" dirty="0" smtClean="0">
              <a:solidFill>
                <a:schemeClr val="accent1">
                  <a:lumMod val="75000"/>
                </a:schemeClr>
              </a:solidFill>
              <a:latin typeface="Perpetua" pitchFamily="18" charset="0"/>
            </a:rPr>
            <a:t>Focus &amp; Strategy</a:t>
          </a:r>
          <a:endParaRPr lang="en-US" sz="1800" kern="1200" dirty="0">
            <a:solidFill>
              <a:schemeClr val="accent1">
                <a:lumMod val="75000"/>
              </a:schemeClr>
            </a:solidFill>
            <a:latin typeface="Perpetua" pitchFamily="18" charset="0"/>
          </a:endParaRPr>
        </a:p>
      </dsp:txBody>
      <dsp:txXfrm>
        <a:off x="149066" y="423340"/>
        <a:ext cx="2086927" cy="265680"/>
      </dsp:txXfrm>
    </dsp:sp>
    <dsp:sp modelId="{33D80513-CEC1-4C0E-B4E6-70A3879828D4}">
      <dsp:nvSpPr>
        <dsp:cNvPr id="0" name=""/>
        <dsp:cNvSpPr/>
      </dsp:nvSpPr>
      <dsp:spPr>
        <a:xfrm>
          <a:off x="0" y="964420"/>
          <a:ext cx="2981325" cy="226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A193531-320F-47C7-BF49-9C9EA1D92FED}">
      <dsp:nvSpPr>
        <dsp:cNvPr id="0" name=""/>
        <dsp:cNvSpPr/>
      </dsp:nvSpPr>
      <dsp:spPr>
        <a:xfrm>
          <a:off x="149066" y="831580"/>
          <a:ext cx="2086927" cy="265680"/>
        </a:xfrm>
        <a:prstGeom prst="roundRect">
          <a:avLst/>
        </a:prstGeom>
        <a:solidFill>
          <a:srgbClr val="FF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881" tIns="0" rIns="78881" bIns="0" numCol="1" spcCol="1270" anchor="ctr" anchorCtr="0">
          <a:noAutofit/>
        </a:bodyPr>
        <a:lstStyle/>
        <a:p>
          <a:pPr lvl="0" algn="l" defTabSz="800100">
            <a:lnSpc>
              <a:spcPct val="90000"/>
            </a:lnSpc>
            <a:spcBef>
              <a:spcPct val="0"/>
            </a:spcBef>
            <a:spcAft>
              <a:spcPct val="35000"/>
            </a:spcAft>
          </a:pPr>
          <a:r>
            <a:rPr lang="en-US" sz="1800" kern="1200" dirty="0" smtClean="0">
              <a:solidFill>
                <a:schemeClr val="accent1">
                  <a:lumMod val="75000"/>
                </a:schemeClr>
              </a:solidFill>
              <a:latin typeface="Perpetua" pitchFamily="18" charset="0"/>
            </a:rPr>
            <a:t>Catalogs ??</a:t>
          </a:r>
          <a:endParaRPr lang="en-US" sz="1800" kern="1200" dirty="0">
            <a:solidFill>
              <a:schemeClr val="accent1">
                <a:lumMod val="75000"/>
              </a:schemeClr>
            </a:solidFill>
            <a:latin typeface="Perpetua" pitchFamily="18" charset="0"/>
          </a:endParaRPr>
        </a:p>
      </dsp:txBody>
      <dsp:txXfrm>
        <a:off x="149066" y="831580"/>
        <a:ext cx="2086927" cy="265680"/>
      </dsp:txXfrm>
    </dsp:sp>
    <dsp:sp modelId="{9891B709-16C0-40FF-9274-D580E1F129B2}">
      <dsp:nvSpPr>
        <dsp:cNvPr id="0" name=""/>
        <dsp:cNvSpPr/>
      </dsp:nvSpPr>
      <dsp:spPr>
        <a:xfrm>
          <a:off x="0" y="1372660"/>
          <a:ext cx="2981325" cy="226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248B52A-9867-4F3E-A320-AAE831136E4A}">
      <dsp:nvSpPr>
        <dsp:cNvPr id="0" name=""/>
        <dsp:cNvSpPr/>
      </dsp:nvSpPr>
      <dsp:spPr>
        <a:xfrm>
          <a:off x="149066" y="1239820"/>
          <a:ext cx="2086927" cy="265680"/>
        </a:xfrm>
        <a:prstGeom prst="roundRect">
          <a:avLst/>
        </a:prstGeom>
        <a:solidFill>
          <a:srgbClr val="FF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881" tIns="0" rIns="78881" bIns="0" numCol="1" spcCol="1270" anchor="ctr" anchorCtr="0">
          <a:noAutofit/>
        </a:bodyPr>
        <a:lstStyle/>
        <a:p>
          <a:pPr lvl="0" algn="l" defTabSz="800100">
            <a:lnSpc>
              <a:spcPct val="90000"/>
            </a:lnSpc>
            <a:spcBef>
              <a:spcPct val="0"/>
            </a:spcBef>
            <a:spcAft>
              <a:spcPct val="35000"/>
            </a:spcAft>
          </a:pPr>
          <a:r>
            <a:rPr lang="en-US" sz="1800" kern="1200" dirty="0" smtClean="0">
              <a:solidFill>
                <a:schemeClr val="accent1">
                  <a:lumMod val="75000"/>
                </a:schemeClr>
              </a:solidFill>
              <a:latin typeface="Perpetua" pitchFamily="18" charset="0"/>
            </a:rPr>
            <a:t>Solutions</a:t>
          </a:r>
        </a:p>
      </dsp:txBody>
      <dsp:txXfrm>
        <a:off x="149066" y="1239820"/>
        <a:ext cx="2086927" cy="265680"/>
      </dsp:txXfrm>
    </dsp:sp>
    <dsp:sp modelId="{F7D98D13-F542-4423-86C1-B87AF03753AA}">
      <dsp:nvSpPr>
        <dsp:cNvPr id="0" name=""/>
        <dsp:cNvSpPr/>
      </dsp:nvSpPr>
      <dsp:spPr>
        <a:xfrm>
          <a:off x="0" y="1780900"/>
          <a:ext cx="2981325" cy="226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27706F7-1DF6-4537-B1EF-1E5D1A5C4D7F}">
      <dsp:nvSpPr>
        <dsp:cNvPr id="0" name=""/>
        <dsp:cNvSpPr/>
      </dsp:nvSpPr>
      <dsp:spPr>
        <a:xfrm>
          <a:off x="149066" y="1648060"/>
          <a:ext cx="2086927" cy="265680"/>
        </a:xfrm>
        <a:prstGeom prst="roundRect">
          <a:avLst/>
        </a:prstGeom>
        <a:solidFill>
          <a:srgbClr val="FF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881" tIns="0" rIns="78881" bIns="0" numCol="1" spcCol="1270" anchor="ctr" anchorCtr="0">
          <a:noAutofit/>
        </a:bodyPr>
        <a:lstStyle/>
        <a:p>
          <a:pPr lvl="0" algn="l" defTabSz="800100">
            <a:lnSpc>
              <a:spcPct val="90000"/>
            </a:lnSpc>
            <a:spcBef>
              <a:spcPct val="0"/>
            </a:spcBef>
            <a:spcAft>
              <a:spcPct val="35000"/>
            </a:spcAft>
          </a:pPr>
          <a:r>
            <a:rPr lang="en-US" sz="1800" kern="1200" dirty="0" smtClean="0">
              <a:solidFill>
                <a:schemeClr val="accent1">
                  <a:lumMod val="75000"/>
                </a:schemeClr>
              </a:solidFill>
              <a:latin typeface="Perpetua" pitchFamily="18" charset="0"/>
            </a:rPr>
            <a:t>Catalog Sources</a:t>
          </a:r>
        </a:p>
      </dsp:txBody>
      <dsp:txXfrm>
        <a:off x="149066" y="1648060"/>
        <a:ext cx="2086927" cy="265680"/>
      </dsp:txXfrm>
    </dsp:sp>
    <dsp:sp modelId="{66D45E8C-050D-44A9-BB2D-F8282E944A01}">
      <dsp:nvSpPr>
        <dsp:cNvPr id="0" name=""/>
        <dsp:cNvSpPr/>
      </dsp:nvSpPr>
      <dsp:spPr>
        <a:xfrm>
          <a:off x="0" y="2189140"/>
          <a:ext cx="2981325" cy="226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0CFB070-0A76-4369-B05C-525B7EE3A519}">
      <dsp:nvSpPr>
        <dsp:cNvPr id="0" name=""/>
        <dsp:cNvSpPr/>
      </dsp:nvSpPr>
      <dsp:spPr>
        <a:xfrm>
          <a:off x="149066" y="2056300"/>
          <a:ext cx="2086927" cy="265680"/>
        </a:xfrm>
        <a:prstGeom prst="roundRect">
          <a:avLst/>
        </a:prstGeom>
        <a:solidFill>
          <a:srgbClr val="FF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881" tIns="0" rIns="78881" bIns="0" numCol="1" spcCol="1270" anchor="ctr" anchorCtr="0">
          <a:noAutofit/>
        </a:bodyPr>
        <a:lstStyle/>
        <a:p>
          <a:pPr lvl="0" algn="l" defTabSz="800100">
            <a:lnSpc>
              <a:spcPct val="90000"/>
            </a:lnSpc>
            <a:spcBef>
              <a:spcPct val="0"/>
            </a:spcBef>
            <a:spcAft>
              <a:spcPct val="35000"/>
            </a:spcAft>
          </a:pPr>
          <a:r>
            <a:rPr lang="en-US" sz="1800" kern="1200" dirty="0" smtClean="0">
              <a:solidFill>
                <a:schemeClr val="accent1">
                  <a:lumMod val="75000"/>
                </a:schemeClr>
              </a:solidFill>
              <a:latin typeface="Perpetua" pitchFamily="18" charset="0"/>
            </a:rPr>
            <a:t>Local Store</a:t>
          </a:r>
        </a:p>
      </dsp:txBody>
      <dsp:txXfrm>
        <a:off x="149066" y="2056300"/>
        <a:ext cx="2086927" cy="265680"/>
      </dsp:txXfrm>
    </dsp:sp>
    <dsp:sp modelId="{2F92D003-25B0-441E-9B47-86A3E9BBA1C5}">
      <dsp:nvSpPr>
        <dsp:cNvPr id="0" name=""/>
        <dsp:cNvSpPr/>
      </dsp:nvSpPr>
      <dsp:spPr>
        <a:xfrm>
          <a:off x="0" y="2597380"/>
          <a:ext cx="2981325" cy="226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42CDE11-53DD-44F9-ACEB-0BB452A9B3F1}">
      <dsp:nvSpPr>
        <dsp:cNvPr id="0" name=""/>
        <dsp:cNvSpPr/>
      </dsp:nvSpPr>
      <dsp:spPr>
        <a:xfrm>
          <a:off x="149066" y="2464540"/>
          <a:ext cx="2086927" cy="265680"/>
        </a:xfrm>
        <a:prstGeom prst="roundRect">
          <a:avLst/>
        </a:prstGeom>
        <a:solidFill>
          <a:srgbClr val="FF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881" tIns="0" rIns="78881" bIns="0" numCol="1" spcCol="1270" anchor="ctr" anchorCtr="0">
          <a:noAutofit/>
        </a:bodyPr>
        <a:lstStyle/>
        <a:p>
          <a:pPr lvl="0" algn="l" defTabSz="800100">
            <a:lnSpc>
              <a:spcPct val="90000"/>
            </a:lnSpc>
            <a:spcBef>
              <a:spcPct val="0"/>
            </a:spcBef>
            <a:spcAft>
              <a:spcPct val="35000"/>
            </a:spcAft>
          </a:pPr>
          <a:r>
            <a:rPr lang="en-US" sz="1800" kern="1200" dirty="0" smtClean="0">
              <a:solidFill>
                <a:schemeClr val="accent1">
                  <a:lumMod val="75000"/>
                </a:schemeClr>
              </a:solidFill>
              <a:latin typeface="Perpetua" pitchFamily="18" charset="0"/>
            </a:rPr>
            <a:t>Requisition Template</a:t>
          </a:r>
        </a:p>
      </dsp:txBody>
      <dsp:txXfrm>
        <a:off x="149066" y="2464540"/>
        <a:ext cx="2086927" cy="265680"/>
      </dsp:txXfrm>
    </dsp:sp>
    <dsp:sp modelId="{B34EC02A-20B5-4BA5-9AA0-B3A2241B25A8}">
      <dsp:nvSpPr>
        <dsp:cNvPr id="0" name=""/>
        <dsp:cNvSpPr/>
      </dsp:nvSpPr>
      <dsp:spPr>
        <a:xfrm>
          <a:off x="0" y="3005620"/>
          <a:ext cx="2981325" cy="226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F8F5CDD-F640-47D6-A981-304A5FC237F3}">
      <dsp:nvSpPr>
        <dsp:cNvPr id="0" name=""/>
        <dsp:cNvSpPr/>
      </dsp:nvSpPr>
      <dsp:spPr>
        <a:xfrm>
          <a:off x="149066" y="2872780"/>
          <a:ext cx="2086927" cy="265680"/>
        </a:xfrm>
        <a:prstGeom prst="roundRect">
          <a:avLst/>
        </a:prstGeom>
        <a:solidFill>
          <a:srgbClr val="FF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881" tIns="0" rIns="78881" bIns="0" numCol="1" spcCol="1270" anchor="ctr" anchorCtr="0">
          <a:noAutofit/>
        </a:bodyPr>
        <a:lstStyle/>
        <a:p>
          <a:pPr lvl="0" algn="l" defTabSz="800100">
            <a:lnSpc>
              <a:spcPct val="90000"/>
            </a:lnSpc>
            <a:spcBef>
              <a:spcPct val="0"/>
            </a:spcBef>
            <a:spcAft>
              <a:spcPct val="35000"/>
            </a:spcAft>
          </a:pPr>
          <a:r>
            <a:rPr lang="en-US" sz="1800" kern="1200" dirty="0" smtClean="0">
              <a:solidFill>
                <a:schemeClr val="accent1">
                  <a:lumMod val="75000"/>
                </a:schemeClr>
              </a:solidFill>
              <a:latin typeface="Perpetua" pitchFamily="18" charset="0"/>
            </a:rPr>
            <a:t>External Marketplace</a:t>
          </a:r>
        </a:p>
      </dsp:txBody>
      <dsp:txXfrm>
        <a:off x="149066" y="2872780"/>
        <a:ext cx="2086927" cy="265680"/>
      </dsp:txXfrm>
    </dsp:sp>
    <dsp:sp modelId="{446070B3-366C-42A7-8899-7E6350065068}">
      <dsp:nvSpPr>
        <dsp:cNvPr id="0" name=""/>
        <dsp:cNvSpPr/>
      </dsp:nvSpPr>
      <dsp:spPr>
        <a:xfrm>
          <a:off x="0" y="3413860"/>
          <a:ext cx="2981325" cy="226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3D674C9-1473-4E90-B1FD-B54BD43BE73F}">
      <dsp:nvSpPr>
        <dsp:cNvPr id="0" name=""/>
        <dsp:cNvSpPr/>
      </dsp:nvSpPr>
      <dsp:spPr>
        <a:xfrm>
          <a:off x="149066" y="3281020"/>
          <a:ext cx="2086927" cy="265680"/>
        </a:xfrm>
        <a:prstGeom prst="roundRect">
          <a:avLst/>
        </a:prstGeom>
        <a:solidFill>
          <a:srgbClr val="FF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881" tIns="0" rIns="78881" bIns="0" numCol="1" spcCol="1270" anchor="ctr" anchorCtr="0">
          <a:noAutofit/>
        </a:bodyPr>
        <a:lstStyle/>
        <a:p>
          <a:pPr lvl="0" algn="l" defTabSz="800100">
            <a:lnSpc>
              <a:spcPct val="90000"/>
            </a:lnSpc>
            <a:spcBef>
              <a:spcPct val="0"/>
            </a:spcBef>
            <a:spcAft>
              <a:spcPct val="35000"/>
            </a:spcAft>
          </a:pPr>
          <a:r>
            <a:rPr lang="en-US" sz="1800" kern="1200" dirty="0" smtClean="0">
              <a:solidFill>
                <a:schemeClr val="accent1">
                  <a:lumMod val="75000"/>
                </a:schemeClr>
              </a:solidFill>
              <a:latin typeface="Perpetua" pitchFamily="18" charset="0"/>
            </a:rPr>
            <a:t>Catalog Authoring</a:t>
          </a:r>
        </a:p>
      </dsp:txBody>
      <dsp:txXfrm>
        <a:off x="149066" y="3281020"/>
        <a:ext cx="2086927" cy="265680"/>
      </dsp:txXfrm>
    </dsp:sp>
    <dsp:sp modelId="{8F622D84-8257-434D-9204-3255C1B0309E}">
      <dsp:nvSpPr>
        <dsp:cNvPr id="0" name=""/>
        <dsp:cNvSpPr/>
      </dsp:nvSpPr>
      <dsp:spPr>
        <a:xfrm>
          <a:off x="0" y="3822099"/>
          <a:ext cx="2981325" cy="226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3D087D2-ED84-4DC0-8A02-25641718C268}">
      <dsp:nvSpPr>
        <dsp:cNvPr id="0" name=""/>
        <dsp:cNvSpPr/>
      </dsp:nvSpPr>
      <dsp:spPr>
        <a:xfrm>
          <a:off x="149066" y="3689259"/>
          <a:ext cx="2086927" cy="265680"/>
        </a:xfrm>
        <a:prstGeom prst="roundRect">
          <a:avLst/>
        </a:prstGeom>
        <a:solidFill>
          <a:srgbClr val="FF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881" tIns="0" rIns="78881" bIns="0" numCol="1" spcCol="1270" anchor="ctr" anchorCtr="0">
          <a:noAutofit/>
        </a:bodyPr>
        <a:lstStyle/>
        <a:p>
          <a:pPr lvl="0" algn="l" defTabSz="800100">
            <a:lnSpc>
              <a:spcPct val="90000"/>
            </a:lnSpc>
            <a:spcBef>
              <a:spcPct val="0"/>
            </a:spcBef>
            <a:spcAft>
              <a:spcPct val="35000"/>
            </a:spcAft>
          </a:pPr>
          <a:r>
            <a:rPr lang="en-US" sz="1800" kern="1200" dirty="0" smtClean="0">
              <a:solidFill>
                <a:schemeClr val="accent1">
                  <a:lumMod val="75000"/>
                </a:schemeClr>
              </a:solidFill>
              <a:latin typeface="Perpetua" pitchFamily="18" charset="0"/>
            </a:rPr>
            <a:t>Q&amp;A</a:t>
          </a:r>
        </a:p>
      </dsp:txBody>
      <dsp:txXfrm>
        <a:off x="149066" y="3689259"/>
        <a:ext cx="2086927" cy="265680"/>
      </dsp:txXfrm>
    </dsp:sp>
  </dsp:spTree>
</dsp:drawing>
</file>

<file path=ppt/diagrams/drawing1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17C9CAC-80F7-441C-8F97-C29455447459}">
      <dsp:nvSpPr>
        <dsp:cNvPr id="0" name=""/>
        <dsp:cNvSpPr/>
      </dsp:nvSpPr>
      <dsp:spPr>
        <a:xfrm>
          <a:off x="894837" y="256662"/>
          <a:ext cx="1871809" cy="1871809"/>
        </a:xfrm>
        <a:prstGeom prst="pieWedg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lang="en-US" sz="1600" b="1" kern="1200" dirty="0" smtClean="0">
              <a:solidFill>
                <a:srgbClr val="99CC00"/>
              </a:solidFill>
              <a:latin typeface="Perpetua" pitchFamily="18" charset="0"/>
            </a:rPr>
            <a:t>Create local content zones and group into one or more stores</a:t>
          </a:r>
          <a:endParaRPr lang="en-US" sz="1600" kern="1200" dirty="0">
            <a:solidFill>
              <a:srgbClr val="99CC00"/>
            </a:solidFill>
            <a:latin typeface="Perpetua" pitchFamily="18" charset="0"/>
          </a:endParaRPr>
        </a:p>
      </dsp:txBody>
      <dsp:txXfrm>
        <a:off x="894837" y="256662"/>
        <a:ext cx="1871809" cy="1871809"/>
      </dsp:txXfrm>
    </dsp:sp>
    <dsp:sp modelId="{A5743D52-1792-4E44-916B-0E3BD61E8300}">
      <dsp:nvSpPr>
        <dsp:cNvPr id="0" name=""/>
        <dsp:cNvSpPr/>
      </dsp:nvSpPr>
      <dsp:spPr>
        <a:xfrm rot="5400000">
          <a:off x="2853103" y="256662"/>
          <a:ext cx="1871809" cy="1871809"/>
        </a:xfrm>
        <a:prstGeom prst="pieWedg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lang="en-US" sz="1600" kern="1200" dirty="0" smtClean="0">
              <a:solidFill>
                <a:srgbClr val="F59A71"/>
              </a:solidFill>
              <a:latin typeface="Perpetua" pitchFamily="18" charset="0"/>
            </a:rPr>
            <a:t>Define Catalog Schema</a:t>
          </a:r>
          <a:endParaRPr lang="en-US" sz="1600" kern="1200" dirty="0">
            <a:solidFill>
              <a:srgbClr val="F59A71"/>
            </a:solidFill>
            <a:latin typeface="Perpetua" pitchFamily="18" charset="0"/>
          </a:endParaRPr>
        </a:p>
      </dsp:txBody>
      <dsp:txXfrm rot="5400000">
        <a:off x="2853103" y="256662"/>
        <a:ext cx="1871809" cy="1871809"/>
      </dsp:txXfrm>
    </dsp:sp>
    <dsp:sp modelId="{6B586BE8-59B8-4380-916C-40AFC2DCF65E}">
      <dsp:nvSpPr>
        <dsp:cNvPr id="0" name=""/>
        <dsp:cNvSpPr/>
      </dsp:nvSpPr>
      <dsp:spPr>
        <a:xfrm rot="10800000">
          <a:off x="2853103" y="2214928"/>
          <a:ext cx="1871809" cy="1871809"/>
        </a:xfrm>
        <a:prstGeom prst="pieWedg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endParaRPr lang="en-US" sz="1600" kern="1200" dirty="0" smtClean="0">
            <a:solidFill>
              <a:schemeClr val="tx2">
                <a:lumMod val="20000"/>
                <a:lumOff val="80000"/>
              </a:schemeClr>
            </a:solidFill>
            <a:latin typeface="Perpetua" pitchFamily="18" charset="0"/>
          </a:endParaRPr>
        </a:p>
        <a:p>
          <a:pPr lvl="0" algn="r" defTabSz="711200" rtl="0">
            <a:lnSpc>
              <a:spcPct val="90000"/>
            </a:lnSpc>
            <a:spcBef>
              <a:spcPct val="0"/>
            </a:spcBef>
            <a:spcAft>
              <a:spcPct val="35000"/>
            </a:spcAft>
          </a:pPr>
          <a:r>
            <a:rPr lang="en-US" sz="1600" kern="1200" dirty="0" smtClean="0">
              <a:solidFill>
                <a:schemeClr val="tx2">
                  <a:lumMod val="20000"/>
                  <a:lumOff val="80000"/>
                </a:schemeClr>
              </a:solidFill>
              <a:latin typeface="Perpetua" pitchFamily="18" charset="0"/>
            </a:rPr>
            <a:t> </a:t>
          </a:r>
          <a:r>
            <a:rPr lang="en-US" sz="1600" kern="1200" dirty="0" err="1" smtClean="0">
              <a:solidFill>
                <a:schemeClr val="tx2">
                  <a:lumMod val="20000"/>
                  <a:lumOff val="80000"/>
                </a:schemeClr>
              </a:solidFill>
              <a:latin typeface="Perpetua" pitchFamily="18" charset="0"/>
            </a:rPr>
            <a:t>iProcurementCategory</a:t>
          </a:r>
          <a:r>
            <a:rPr lang="en-US" sz="1600" kern="1200" dirty="0" smtClean="0">
              <a:solidFill>
                <a:schemeClr val="tx2">
                  <a:lumMod val="20000"/>
                  <a:lumOff val="80000"/>
                </a:schemeClr>
              </a:solidFill>
              <a:latin typeface="Perpetua" pitchFamily="18" charset="0"/>
            </a:rPr>
            <a:t> Mapping</a:t>
          </a:r>
        </a:p>
        <a:p>
          <a:pPr lvl="0" algn="l" defTabSz="711200" rtl="0">
            <a:lnSpc>
              <a:spcPct val="90000"/>
            </a:lnSpc>
            <a:spcBef>
              <a:spcPct val="0"/>
            </a:spcBef>
            <a:spcAft>
              <a:spcPct val="35000"/>
            </a:spcAft>
          </a:pPr>
          <a:r>
            <a:rPr lang="en-US" sz="1600" kern="1200" dirty="0" smtClean="0">
              <a:solidFill>
                <a:schemeClr val="tx2">
                  <a:lumMod val="20000"/>
                  <a:lumOff val="80000"/>
                </a:schemeClr>
              </a:solidFill>
              <a:latin typeface="Perpetua" pitchFamily="18" charset="0"/>
            </a:rPr>
            <a:t>Purchasing </a:t>
          </a:r>
        </a:p>
        <a:p>
          <a:pPr lvl="0" algn="l" defTabSz="711200" rtl="0">
            <a:lnSpc>
              <a:spcPct val="90000"/>
            </a:lnSpc>
            <a:spcBef>
              <a:spcPct val="0"/>
            </a:spcBef>
            <a:spcAft>
              <a:spcPct val="35000"/>
            </a:spcAft>
          </a:pPr>
          <a:endParaRPr lang="en-US" sz="1600" kern="1200" dirty="0" smtClean="0">
            <a:solidFill>
              <a:schemeClr val="tx2">
                <a:lumMod val="20000"/>
                <a:lumOff val="80000"/>
              </a:schemeClr>
            </a:solidFill>
            <a:latin typeface="Perpetua" pitchFamily="18" charset="0"/>
          </a:endParaRPr>
        </a:p>
        <a:p>
          <a:pPr lvl="0" algn="l" defTabSz="711200" rtl="0">
            <a:lnSpc>
              <a:spcPct val="90000"/>
            </a:lnSpc>
            <a:spcBef>
              <a:spcPct val="0"/>
            </a:spcBef>
            <a:spcAft>
              <a:spcPct val="35000"/>
            </a:spcAft>
          </a:pPr>
          <a:r>
            <a:rPr lang="en-US" sz="1600" kern="1200" dirty="0" smtClean="0">
              <a:solidFill>
                <a:schemeClr val="tx2">
                  <a:lumMod val="20000"/>
                  <a:lumOff val="80000"/>
                </a:schemeClr>
              </a:solidFill>
              <a:latin typeface="Perpetua" pitchFamily="18" charset="0"/>
            </a:rPr>
            <a:t>Shopping  </a:t>
          </a:r>
          <a:endParaRPr lang="en-US" sz="1600" kern="1200" dirty="0">
            <a:solidFill>
              <a:schemeClr val="tx2">
                <a:lumMod val="20000"/>
                <a:lumOff val="80000"/>
              </a:schemeClr>
            </a:solidFill>
            <a:latin typeface="Perpetua" pitchFamily="18" charset="0"/>
          </a:endParaRPr>
        </a:p>
      </dsp:txBody>
      <dsp:txXfrm rot="10800000">
        <a:off x="2853103" y="2214928"/>
        <a:ext cx="1871809" cy="1871809"/>
      </dsp:txXfrm>
    </dsp:sp>
    <dsp:sp modelId="{E3D172D5-9BA5-4630-916D-B7A4F703DDBD}">
      <dsp:nvSpPr>
        <dsp:cNvPr id="0" name=""/>
        <dsp:cNvSpPr/>
      </dsp:nvSpPr>
      <dsp:spPr>
        <a:xfrm rot="16200000">
          <a:off x="894837" y="2205457"/>
          <a:ext cx="1871809" cy="1871809"/>
        </a:xfrm>
        <a:prstGeom prst="pieWedg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lang="en-US" sz="1600" b="1" kern="1200" dirty="0" smtClean="0">
              <a:solidFill>
                <a:srgbClr val="E6E610"/>
              </a:solidFill>
              <a:latin typeface="Perpetua" pitchFamily="18" charset="0"/>
            </a:rPr>
            <a:t>Item Categories</a:t>
          </a:r>
        </a:p>
        <a:p>
          <a:pPr lvl="0" algn="ctr" defTabSz="711200" rtl="0">
            <a:lnSpc>
              <a:spcPct val="90000"/>
            </a:lnSpc>
            <a:spcBef>
              <a:spcPct val="0"/>
            </a:spcBef>
            <a:spcAft>
              <a:spcPct val="35000"/>
            </a:spcAft>
          </a:pPr>
          <a:endParaRPr lang="en-US" sz="1600" b="1" kern="1200" dirty="0" smtClean="0">
            <a:solidFill>
              <a:srgbClr val="E6E610"/>
            </a:solidFill>
            <a:latin typeface="Perpetua" pitchFamily="18" charset="0"/>
          </a:endParaRPr>
        </a:p>
        <a:p>
          <a:pPr lvl="0" algn="ctr" defTabSz="711200" rtl="0">
            <a:lnSpc>
              <a:spcPct val="90000"/>
            </a:lnSpc>
            <a:spcBef>
              <a:spcPct val="0"/>
            </a:spcBef>
            <a:spcAft>
              <a:spcPct val="35000"/>
            </a:spcAft>
          </a:pPr>
          <a:r>
            <a:rPr lang="en-US" sz="1600" b="1" kern="1200" dirty="0" smtClean="0">
              <a:solidFill>
                <a:srgbClr val="E6E610"/>
              </a:solidFill>
              <a:latin typeface="Perpetua" pitchFamily="18" charset="0"/>
            </a:rPr>
            <a:t>Browsing Categories </a:t>
          </a:r>
          <a:endParaRPr lang="en-US" sz="1600" kern="1200" dirty="0">
            <a:solidFill>
              <a:srgbClr val="E6E610"/>
            </a:solidFill>
            <a:latin typeface="Perpetua" pitchFamily="18" charset="0"/>
          </a:endParaRPr>
        </a:p>
      </dsp:txBody>
      <dsp:txXfrm rot="16200000">
        <a:off x="894837" y="2205457"/>
        <a:ext cx="1871809" cy="1871809"/>
      </dsp:txXfrm>
    </dsp:sp>
    <dsp:sp modelId="{C7875CE7-0857-4559-922F-093D16D2C83F}">
      <dsp:nvSpPr>
        <dsp:cNvPr id="0" name=""/>
        <dsp:cNvSpPr/>
      </dsp:nvSpPr>
      <dsp:spPr>
        <a:xfrm>
          <a:off x="2486739" y="1782640"/>
          <a:ext cx="646271" cy="561975"/>
        </a:xfrm>
        <a:prstGeom prst="circular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58672BA-CD2B-47F2-BA49-88E225F40583}">
      <dsp:nvSpPr>
        <dsp:cNvPr id="0" name=""/>
        <dsp:cNvSpPr/>
      </dsp:nvSpPr>
      <dsp:spPr>
        <a:xfrm rot="10800000">
          <a:off x="2486739" y="1998784"/>
          <a:ext cx="646271" cy="561975"/>
        </a:xfrm>
        <a:prstGeom prst="circular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1B6FD83-ED56-4869-853C-522F687086CC}">
      <dsp:nvSpPr>
        <dsp:cNvPr id="0" name=""/>
        <dsp:cNvSpPr/>
      </dsp:nvSpPr>
      <dsp:spPr>
        <a:xfrm>
          <a:off x="0" y="0"/>
          <a:ext cx="3838575" cy="4991100"/>
        </a:xfrm>
        <a:prstGeom prst="rect">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0" tIns="355600" rIns="355600" bIns="355600" numCol="1" spcCol="1270" anchor="ctr" anchorCtr="0">
          <a:noAutofit/>
        </a:bodyPr>
        <a:lstStyle/>
        <a:p>
          <a:pPr lvl="0" algn="ctr" defTabSz="2222500">
            <a:lnSpc>
              <a:spcPct val="90000"/>
            </a:lnSpc>
            <a:spcBef>
              <a:spcPct val="0"/>
            </a:spcBef>
            <a:spcAft>
              <a:spcPct val="35000"/>
            </a:spcAft>
          </a:pPr>
          <a:r>
            <a:rPr lang="en-US" sz="5000" b="1" kern="1200" dirty="0" smtClean="0"/>
            <a:t>Item Creation Sources:</a:t>
          </a:r>
          <a:endParaRPr lang="en-US" sz="5000" kern="1200" dirty="0"/>
        </a:p>
      </dsp:txBody>
      <dsp:txXfrm>
        <a:off x="0" y="0"/>
        <a:ext cx="3838575" cy="2695194"/>
      </dsp:txXfrm>
    </dsp:sp>
    <dsp:sp modelId="{19A66DD4-5E9D-449C-B686-E627F5B3F752}">
      <dsp:nvSpPr>
        <dsp:cNvPr id="0" name=""/>
        <dsp:cNvSpPr/>
      </dsp:nvSpPr>
      <dsp:spPr>
        <a:xfrm>
          <a:off x="1874" y="2595372"/>
          <a:ext cx="1278275" cy="2295906"/>
        </a:xfrm>
        <a:prstGeom prst="rect">
          <a:avLst/>
        </a:prstGeom>
        <a:solidFill>
          <a:schemeClr val="accent3">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lvl="0" algn="ctr" defTabSz="577850">
            <a:lnSpc>
              <a:spcPct val="90000"/>
            </a:lnSpc>
            <a:spcBef>
              <a:spcPct val="0"/>
            </a:spcBef>
            <a:spcAft>
              <a:spcPct val="35000"/>
            </a:spcAft>
          </a:pPr>
          <a:r>
            <a:rPr lang="en-US" sz="1300" kern="1200" dirty="0" smtClean="0">
              <a:solidFill>
                <a:srgbClr val="002060"/>
              </a:solidFill>
            </a:rPr>
            <a:t>Global Blanket Purchase Agreement (GBPA)</a:t>
          </a:r>
        </a:p>
      </dsp:txBody>
      <dsp:txXfrm>
        <a:off x="1874" y="2595372"/>
        <a:ext cx="1278275" cy="2295906"/>
      </dsp:txXfrm>
    </dsp:sp>
    <dsp:sp modelId="{5490FE68-7A48-431F-82D4-C8C1C1A598D0}">
      <dsp:nvSpPr>
        <dsp:cNvPr id="0" name=""/>
        <dsp:cNvSpPr/>
      </dsp:nvSpPr>
      <dsp:spPr>
        <a:xfrm>
          <a:off x="1280149" y="2595372"/>
          <a:ext cx="1278275" cy="2295906"/>
        </a:xfrm>
        <a:prstGeom prst="rect">
          <a:avLst/>
        </a:prstGeom>
        <a:solidFill>
          <a:schemeClr val="accent3">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lvl="0" algn="ctr" defTabSz="577850">
            <a:lnSpc>
              <a:spcPct val="90000"/>
            </a:lnSpc>
            <a:spcBef>
              <a:spcPct val="0"/>
            </a:spcBef>
            <a:spcAft>
              <a:spcPct val="35000"/>
            </a:spcAft>
          </a:pPr>
          <a:r>
            <a:rPr lang="en-US" sz="1300" kern="1200" dirty="0" smtClean="0">
              <a:solidFill>
                <a:srgbClr val="002060"/>
              </a:solidFill>
            </a:rPr>
            <a:t>Traditional manual way - Item Master</a:t>
          </a:r>
        </a:p>
      </dsp:txBody>
      <dsp:txXfrm>
        <a:off x="1280149" y="2595372"/>
        <a:ext cx="1278275" cy="2295906"/>
      </dsp:txXfrm>
    </dsp:sp>
    <dsp:sp modelId="{C0231A35-A60C-4EB2-98C6-5016D931C7AD}">
      <dsp:nvSpPr>
        <dsp:cNvPr id="0" name=""/>
        <dsp:cNvSpPr/>
      </dsp:nvSpPr>
      <dsp:spPr>
        <a:xfrm>
          <a:off x="2558425" y="2595372"/>
          <a:ext cx="1278275" cy="2295906"/>
        </a:xfrm>
        <a:prstGeom prst="rect">
          <a:avLst/>
        </a:prstGeom>
        <a:solidFill>
          <a:schemeClr val="accent3">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lvl="0" algn="ctr" defTabSz="577850">
            <a:lnSpc>
              <a:spcPct val="90000"/>
            </a:lnSpc>
            <a:spcBef>
              <a:spcPct val="0"/>
            </a:spcBef>
            <a:spcAft>
              <a:spcPct val="35000"/>
            </a:spcAft>
          </a:pPr>
          <a:r>
            <a:rPr lang="en-US" sz="1300" kern="1200" dirty="0" smtClean="0">
              <a:solidFill>
                <a:srgbClr val="002060"/>
              </a:solidFill>
            </a:rPr>
            <a:t>Bulk loads using </a:t>
          </a:r>
          <a:r>
            <a:rPr lang="en-US" sz="1300" kern="1200" dirty="0" err="1" smtClean="0">
              <a:solidFill>
                <a:srgbClr val="002060"/>
              </a:solidFill>
            </a:rPr>
            <a:t>iProcurement</a:t>
          </a:r>
          <a:r>
            <a:rPr lang="en-US" sz="1300" kern="1200" dirty="0" smtClean="0">
              <a:solidFill>
                <a:srgbClr val="002060"/>
              </a:solidFill>
            </a:rPr>
            <a:t> catalog administration </a:t>
          </a:r>
          <a:endParaRPr lang="en-US" sz="1300" kern="1200" dirty="0">
            <a:solidFill>
              <a:srgbClr val="002060"/>
            </a:solidFill>
          </a:endParaRPr>
        </a:p>
      </dsp:txBody>
      <dsp:txXfrm>
        <a:off x="2558425" y="2595372"/>
        <a:ext cx="1278275" cy="2295906"/>
      </dsp:txXfrm>
    </dsp:sp>
  </dsp:spTree>
</dsp:drawing>
</file>

<file path=ppt/diagrams/drawing1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80C9849-5DC9-43B6-B583-7FC9F7A9CD4B}">
      <dsp:nvSpPr>
        <dsp:cNvPr id="0" name=""/>
        <dsp:cNvSpPr/>
      </dsp:nvSpPr>
      <dsp:spPr>
        <a:xfrm>
          <a:off x="0" y="0"/>
          <a:ext cx="7319010" cy="1303020"/>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smtClean="0">
              <a:solidFill>
                <a:srgbClr val="99CC00"/>
              </a:solidFill>
            </a:rPr>
            <a:t>Local catalogs allow buying organization to manage the purchase of items from suppliers that they do not wish to have their entire catalog available for ordering.</a:t>
          </a:r>
          <a:endParaRPr lang="en-US" sz="2000" kern="1200" dirty="0">
            <a:solidFill>
              <a:srgbClr val="99CC00"/>
            </a:solidFill>
          </a:endParaRPr>
        </a:p>
      </dsp:txBody>
      <dsp:txXfrm>
        <a:off x="0" y="0"/>
        <a:ext cx="5989278" cy="1303020"/>
      </dsp:txXfrm>
    </dsp:sp>
    <dsp:sp modelId="{7C6E925B-61B9-4392-A8AA-91B8BC87D844}">
      <dsp:nvSpPr>
        <dsp:cNvPr id="0" name=""/>
        <dsp:cNvSpPr/>
      </dsp:nvSpPr>
      <dsp:spPr>
        <a:xfrm>
          <a:off x="645794" y="1520190"/>
          <a:ext cx="7319010" cy="1303020"/>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smtClean="0">
              <a:solidFill>
                <a:srgbClr val="99CC00"/>
              </a:solidFill>
            </a:rPr>
            <a:t>Limit the visibility of a supplier’s items to only those that have a negotiated price</a:t>
          </a:r>
          <a:r>
            <a:rPr lang="en-US" sz="2000" kern="1200" dirty="0" smtClean="0">
              <a:solidFill>
                <a:schemeClr val="tx2">
                  <a:lumMod val="20000"/>
                  <a:lumOff val="80000"/>
                </a:schemeClr>
              </a:solidFill>
            </a:rPr>
            <a:t>.</a:t>
          </a:r>
        </a:p>
      </dsp:txBody>
      <dsp:txXfrm>
        <a:off x="645794" y="1520190"/>
        <a:ext cx="5826252" cy="1303020"/>
      </dsp:txXfrm>
    </dsp:sp>
    <dsp:sp modelId="{02CD2550-775E-4564-A48D-6E69DF3443BA}">
      <dsp:nvSpPr>
        <dsp:cNvPr id="0" name=""/>
        <dsp:cNvSpPr/>
      </dsp:nvSpPr>
      <dsp:spPr>
        <a:xfrm>
          <a:off x="1291589" y="3040380"/>
          <a:ext cx="7319010" cy="1303020"/>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smtClean="0">
              <a:solidFill>
                <a:srgbClr val="99CC00"/>
              </a:solidFill>
            </a:rPr>
            <a:t>Create a hierarchy for browsing and selecting items according to specific purchasing categories and shopping categories.</a:t>
          </a:r>
        </a:p>
      </dsp:txBody>
      <dsp:txXfrm>
        <a:off x="1291589" y="3040380"/>
        <a:ext cx="5826252" cy="1303020"/>
      </dsp:txXfrm>
    </dsp:sp>
    <dsp:sp modelId="{0D89B404-33CD-4F11-B903-1DFE02602476}">
      <dsp:nvSpPr>
        <dsp:cNvPr id="0" name=""/>
        <dsp:cNvSpPr/>
      </dsp:nvSpPr>
      <dsp:spPr>
        <a:xfrm>
          <a:off x="6472047" y="988123"/>
          <a:ext cx="846963" cy="846963"/>
        </a:xfrm>
        <a:prstGeom prst="downArrow">
          <a:avLst>
            <a:gd name="adj1" fmla="val 55000"/>
            <a:gd name="adj2" fmla="val 45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6472047" y="988123"/>
        <a:ext cx="846963" cy="846963"/>
      </dsp:txXfrm>
    </dsp:sp>
    <dsp:sp modelId="{86878B89-2FEA-4C6C-BCA8-9399A3D60272}">
      <dsp:nvSpPr>
        <dsp:cNvPr id="0" name=""/>
        <dsp:cNvSpPr/>
      </dsp:nvSpPr>
      <dsp:spPr>
        <a:xfrm>
          <a:off x="7117842" y="2499626"/>
          <a:ext cx="846963" cy="846963"/>
        </a:xfrm>
        <a:prstGeom prst="downArrow">
          <a:avLst>
            <a:gd name="adj1" fmla="val 55000"/>
            <a:gd name="adj2" fmla="val 45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7117842" y="2499626"/>
        <a:ext cx="846963" cy="846963"/>
      </dsp:txXfrm>
    </dsp:sp>
  </dsp:spTree>
</dsp:drawing>
</file>

<file path=ppt/diagrams/drawing1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4B5552D-E4AE-4A11-A38B-A12ED7046CFD}">
      <dsp:nvSpPr>
        <dsp:cNvPr id="0" name=""/>
        <dsp:cNvSpPr/>
      </dsp:nvSpPr>
      <dsp:spPr>
        <a:xfrm>
          <a:off x="0" y="147940"/>
          <a:ext cx="2981325" cy="226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6FF91E8-966D-4F3B-984D-92CDB9AA3DFD}">
      <dsp:nvSpPr>
        <dsp:cNvPr id="0" name=""/>
        <dsp:cNvSpPr/>
      </dsp:nvSpPr>
      <dsp:spPr>
        <a:xfrm>
          <a:off x="149066" y="15100"/>
          <a:ext cx="2086927" cy="265680"/>
        </a:xfrm>
        <a:prstGeom prst="roundRect">
          <a:avLst/>
        </a:prstGeom>
        <a:solidFill>
          <a:srgbClr val="FF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881" tIns="0" rIns="78881" bIns="0" numCol="1" spcCol="1270" anchor="ctr" anchorCtr="0">
          <a:noAutofit/>
        </a:bodyPr>
        <a:lstStyle/>
        <a:p>
          <a:pPr lvl="0" algn="l" defTabSz="800100">
            <a:lnSpc>
              <a:spcPct val="90000"/>
            </a:lnSpc>
            <a:spcBef>
              <a:spcPct val="0"/>
            </a:spcBef>
            <a:spcAft>
              <a:spcPct val="35000"/>
            </a:spcAft>
          </a:pPr>
          <a:r>
            <a:rPr lang="en-US" sz="1800" kern="1200" dirty="0" smtClean="0">
              <a:solidFill>
                <a:schemeClr val="accent1">
                  <a:lumMod val="75000"/>
                </a:schemeClr>
              </a:solidFill>
              <a:latin typeface="Perpetua" pitchFamily="18" charset="0"/>
            </a:rPr>
            <a:t>BioMarin at a Glance</a:t>
          </a:r>
          <a:endParaRPr lang="en-US" sz="1800" kern="1200" dirty="0">
            <a:solidFill>
              <a:schemeClr val="accent1">
                <a:lumMod val="75000"/>
              </a:schemeClr>
            </a:solidFill>
            <a:latin typeface="Perpetua" pitchFamily="18" charset="0"/>
          </a:endParaRPr>
        </a:p>
      </dsp:txBody>
      <dsp:txXfrm>
        <a:off x="149066" y="15100"/>
        <a:ext cx="2086927" cy="265680"/>
      </dsp:txXfrm>
    </dsp:sp>
    <dsp:sp modelId="{155F5B29-E2EF-4761-822D-E4D898729DB8}">
      <dsp:nvSpPr>
        <dsp:cNvPr id="0" name=""/>
        <dsp:cNvSpPr/>
      </dsp:nvSpPr>
      <dsp:spPr>
        <a:xfrm>
          <a:off x="0" y="556180"/>
          <a:ext cx="2981325" cy="226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7815AC3-50EA-40B6-80FB-C2F2D9C9D9BA}">
      <dsp:nvSpPr>
        <dsp:cNvPr id="0" name=""/>
        <dsp:cNvSpPr/>
      </dsp:nvSpPr>
      <dsp:spPr>
        <a:xfrm>
          <a:off x="149066" y="423340"/>
          <a:ext cx="2086927" cy="265680"/>
        </a:xfrm>
        <a:prstGeom prst="roundRect">
          <a:avLst/>
        </a:prstGeom>
        <a:solidFill>
          <a:srgbClr val="FF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881" tIns="0" rIns="78881" bIns="0" numCol="1" spcCol="1270" anchor="ctr" anchorCtr="0">
          <a:noAutofit/>
        </a:bodyPr>
        <a:lstStyle/>
        <a:p>
          <a:pPr lvl="0" algn="l" defTabSz="800100">
            <a:lnSpc>
              <a:spcPct val="90000"/>
            </a:lnSpc>
            <a:spcBef>
              <a:spcPct val="0"/>
            </a:spcBef>
            <a:spcAft>
              <a:spcPct val="35000"/>
            </a:spcAft>
          </a:pPr>
          <a:r>
            <a:rPr lang="en-US" sz="1800" kern="1200" dirty="0" smtClean="0">
              <a:solidFill>
                <a:schemeClr val="accent1">
                  <a:lumMod val="75000"/>
                </a:schemeClr>
              </a:solidFill>
              <a:latin typeface="Perpetua" pitchFamily="18" charset="0"/>
            </a:rPr>
            <a:t>Focus &amp; Strategy</a:t>
          </a:r>
          <a:endParaRPr lang="en-US" sz="1800" kern="1200" dirty="0">
            <a:solidFill>
              <a:schemeClr val="accent1">
                <a:lumMod val="75000"/>
              </a:schemeClr>
            </a:solidFill>
            <a:latin typeface="Perpetua" pitchFamily="18" charset="0"/>
          </a:endParaRPr>
        </a:p>
      </dsp:txBody>
      <dsp:txXfrm>
        <a:off x="149066" y="423340"/>
        <a:ext cx="2086927" cy="265680"/>
      </dsp:txXfrm>
    </dsp:sp>
    <dsp:sp modelId="{33D80513-CEC1-4C0E-B4E6-70A3879828D4}">
      <dsp:nvSpPr>
        <dsp:cNvPr id="0" name=""/>
        <dsp:cNvSpPr/>
      </dsp:nvSpPr>
      <dsp:spPr>
        <a:xfrm>
          <a:off x="0" y="964420"/>
          <a:ext cx="2981325" cy="226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A193531-320F-47C7-BF49-9C9EA1D92FED}">
      <dsp:nvSpPr>
        <dsp:cNvPr id="0" name=""/>
        <dsp:cNvSpPr/>
      </dsp:nvSpPr>
      <dsp:spPr>
        <a:xfrm>
          <a:off x="149066" y="831580"/>
          <a:ext cx="2086927" cy="265680"/>
        </a:xfrm>
        <a:prstGeom prst="roundRect">
          <a:avLst/>
        </a:prstGeom>
        <a:solidFill>
          <a:srgbClr val="FF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881" tIns="0" rIns="78881" bIns="0" numCol="1" spcCol="1270" anchor="ctr" anchorCtr="0">
          <a:noAutofit/>
        </a:bodyPr>
        <a:lstStyle/>
        <a:p>
          <a:pPr lvl="0" algn="l" defTabSz="800100">
            <a:lnSpc>
              <a:spcPct val="90000"/>
            </a:lnSpc>
            <a:spcBef>
              <a:spcPct val="0"/>
            </a:spcBef>
            <a:spcAft>
              <a:spcPct val="35000"/>
            </a:spcAft>
          </a:pPr>
          <a:r>
            <a:rPr lang="en-US" sz="1800" kern="1200" dirty="0" smtClean="0">
              <a:solidFill>
                <a:schemeClr val="accent1">
                  <a:lumMod val="75000"/>
                </a:schemeClr>
              </a:solidFill>
              <a:latin typeface="Perpetua" pitchFamily="18" charset="0"/>
            </a:rPr>
            <a:t>Catalogs ??</a:t>
          </a:r>
          <a:endParaRPr lang="en-US" sz="1800" kern="1200" dirty="0">
            <a:solidFill>
              <a:schemeClr val="accent1">
                <a:lumMod val="75000"/>
              </a:schemeClr>
            </a:solidFill>
            <a:latin typeface="Perpetua" pitchFamily="18" charset="0"/>
          </a:endParaRPr>
        </a:p>
      </dsp:txBody>
      <dsp:txXfrm>
        <a:off x="149066" y="831580"/>
        <a:ext cx="2086927" cy="265680"/>
      </dsp:txXfrm>
    </dsp:sp>
    <dsp:sp modelId="{9891B709-16C0-40FF-9274-D580E1F129B2}">
      <dsp:nvSpPr>
        <dsp:cNvPr id="0" name=""/>
        <dsp:cNvSpPr/>
      </dsp:nvSpPr>
      <dsp:spPr>
        <a:xfrm>
          <a:off x="0" y="1372660"/>
          <a:ext cx="2981325" cy="226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248B52A-9867-4F3E-A320-AAE831136E4A}">
      <dsp:nvSpPr>
        <dsp:cNvPr id="0" name=""/>
        <dsp:cNvSpPr/>
      </dsp:nvSpPr>
      <dsp:spPr>
        <a:xfrm>
          <a:off x="149066" y="1239820"/>
          <a:ext cx="2086927" cy="265680"/>
        </a:xfrm>
        <a:prstGeom prst="roundRect">
          <a:avLst/>
        </a:prstGeom>
        <a:solidFill>
          <a:srgbClr val="FF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881" tIns="0" rIns="78881" bIns="0" numCol="1" spcCol="1270" anchor="ctr" anchorCtr="0">
          <a:noAutofit/>
        </a:bodyPr>
        <a:lstStyle/>
        <a:p>
          <a:pPr lvl="0" algn="l" defTabSz="800100">
            <a:lnSpc>
              <a:spcPct val="90000"/>
            </a:lnSpc>
            <a:spcBef>
              <a:spcPct val="0"/>
            </a:spcBef>
            <a:spcAft>
              <a:spcPct val="35000"/>
            </a:spcAft>
          </a:pPr>
          <a:r>
            <a:rPr lang="en-US" sz="1800" kern="1200" dirty="0" smtClean="0">
              <a:solidFill>
                <a:schemeClr val="accent1">
                  <a:lumMod val="75000"/>
                </a:schemeClr>
              </a:solidFill>
              <a:latin typeface="Perpetua" pitchFamily="18" charset="0"/>
            </a:rPr>
            <a:t>Solutions</a:t>
          </a:r>
        </a:p>
      </dsp:txBody>
      <dsp:txXfrm>
        <a:off x="149066" y="1239820"/>
        <a:ext cx="2086927" cy="265680"/>
      </dsp:txXfrm>
    </dsp:sp>
    <dsp:sp modelId="{F7D98D13-F542-4423-86C1-B87AF03753AA}">
      <dsp:nvSpPr>
        <dsp:cNvPr id="0" name=""/>
        <dsp:cNvSpPr/>
      </dsp:nvSpPr>
      <dsp:spPr>
        <a:xfrm>
          <a:off x="0" y="1780900"/>
          <a:ext cx="2981325" cy="226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27706F7-1DF6-4537-B1EF-1E5D1A5C4D7F}">
      <dsp:nvSpPr>
        <dsp:cNvPr id="0" name=""/>
        <dsp:cNvSpPr/>
      </dsp:nvSpPr>
      <dsp:spPr>
        <a:xfrm>
          <a:off x="149066" y="1648060"/>
          <a:ext cx="2086927" cy="265680"/>
        </a:xfrm>
        <a:prstGeom prst="roundRect">
          <a:avLst/>
        </a:prstGeom>
        <a:solidFill>
          <a:srgbClr val="FF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881" tIns="0" rIns="78881" bIns="0" numCol="1" spcCol="1270" anchor="ctr" anchorCtr="0">
          <a:noAutofit/>
        </a:bodyPr>
        <a:lstStyle/>
        <a:p>
          <a:pPr lvl="0" algn="l" defTabSz="800100">
            <a:lnSpc>
              <a:spcPct val="90000"/>
            </a:lnSpc>
            <a:spcBef>
              <a:spcPct val="0"/>
            </a:spcBef>
            <a:spcAft>
              <a:spcPct val="35000"/>
            </a:spcAft>
          </a:pPr>
          <a:r>
            <a:rPr lang="en-US" sz="1800" kern="1200" dirty="0" smtClean="0">
              <a:solidFill>
                <a:schemeClr val="accent1">
                  <a:lumMod val="75000"/>
                </a:schemeClr>
              </a:solidFill>
              <a:latin typeface="Perpetua" pitchFamily="18" charset="0"/>
            </a:rPr>
            <a:t>Catalog Sources</a:t>
          </a:r>
        </a:p>
      </dsp:txBody>
      <dsp:txXfrm>
        <a:off x="149066" y="1648060"/>
        <a:ext cx="2086927" cy="265680"/>
      </dsp:txXfrm>
    </dsp:sp>
    <dsp:sp modelId="{66D45E8C-050D-44A9-BB2D-F8282E944A01}">
      <dsp:nvSpPr>
        <dsp:cNvPr id="0" name=""/>
        <dsp:cNvSpPr/>
      </dsp:nvSpPr>
      <dsp:spPr>
        <a:xfrm>
          <a:off x="0" y="2189140"/>
          <a:ext cx="2981325" cy="226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0CFB070-0A76-4369-B05C-525B7EE3A519}">
      <dsp:nvSpPr>
        <dsp:cNvPr id="0" name=""/>
        <dsp:cNvSpPr/>
      </dsp:nvSpPr>
      <dsp:spPr>
        <a:xfrm>
          <a:off x="149066" y="2056300"/>
          <a:ext cx="2086927" cy="265680"/>
        </a:xfrm>
        <a:prstGeom prst="roundRect">
          <a:avLst/>
        </a:prstGeom>
        <a:solidFill>
          <a:srgbClr val="FF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881" tIns="0" rIns="78881" bIns="0" numCol="1" spcCol="1270" anchor="ctr" anchorCtr="0">
          <a:noAutofit/>
        </a:bodyPr>
        <a:lstStyle/>
        <a:p>
          <a:pPr lvl="0" algn="l" defTabSz="800100">
            <a:lnSpc>
              <a:spcPct val="90000"/>
            </a:lnSpc>
            <a:spcBef>
              <a:spcPct val="0"/>
            </a:spcBef>
            <a:spcAft>
              <a:spcPct val="35000"/>
            </a:spcAft>
          </a:pPr>
          <a:r>
            <a:rPr lang="en-US" sz="1800" kern="1200" dirty="0" smtClean="0">
              <a:solidFill>
                <a:schemeClr val="accent1">
                  <a:lumMod val="75000"/>
                </a:schemeClr>
              </a:solidFill>
              <a:latin typeface="Perpetua" pitchFamily="18" charset="0"/>
            </a:rPr>
            <a:t>Local Store</a:t>
          </a:r>
        </a:p>
      </dsp:txBody>
      <dsp:txXfrm>
        <a:off x="149066" y="2056300"/>
        <a:ext cx="2086927" cy="265680"/>
      </dsp:txXfrm>
    </dsp:sp>
    <dsp:sp modelId="{2F92D003-25B0-441E-9B47-86A3E9BBA1C5}">
      <dsp:nvSpPr>
        <dsp:cNvPr id="0" name=""/>
        <dsp:cNvSpPr/>
      </dsp:nvSpPr>
      <dsp:spPr>
        <a:xfrm>
          <a:off x="0" y="2597380"/>
          <a:ext cx="2981325" cy="226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42CDE11-53DD-44F9-ACEB-0BB452A9B3F1}">
      <dsp:nvSpPr>
        <dsp:cNvPr id="0" name=""/>
        <dsp:cNvSpPr/>
      </dsp:nvSpPr>
      <dsp:spPr>
        <a:xfrm>
          <a:off x="149066" y="2464540"/>
          <a:ext cx="2086927" cy="265680"/>
        </a:xfrm>
        <a:prstGeom prst="roundRect">
          <a:avLst/>
        </a:prstGeom>
        <a:solidFill>
          <a:srgbClr val="FF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881" tIns="0" rIns="78881" bIns="0" numCol="1" spcCol="1270" anchor="ctr" anchorCtr="0">
          <a:noAutofit/>
        </a:bodyPr>
        <a:lstStyle/>
        <a:p>
          <a:pPr lvl="0" algn="l" defTabSz="800100">
            <a:lnSpc>
              <a:spcPct val="90000"/>
            </a:lnSpc>
            <a:spcBef>
              <a:spcPct val="0"/>
            </a:spcBef>
            <a:spcAft>
              <a:spcPct val="35000"/>
            </a:spcAft>
          </a:pPr>
          <a:r>
            <a:rPr lang="en-US" sz="1800" kern="1200" dirty="0" smtClean="0">
              <a:solidFill>
                <a:schemeClr val="accent1">
                  <a:lumMod val="75000"/>
                </a:schemeClr>
              </a:solidFill>
              <a:latin typeface="Perpetua" pitchFamily="18" charset="0"/>
            </a:rPr>
            <a:t>Requisition Template</a:t>
          </a:r>
        </a:p>
      </dsp:txBody>
      <dsp:txXfrm>
        <a:off x="149066" y="2464540"/>
        <a:ext cx="2086927" cy="265680"/>
      </dsp:txXfrm>
    </dsp:sp>
    <dsp:sp modelId="{B34EC02A-20B5-4BA5-9AA0-B3A2241B25A8}">
      <dsp:nvSpPr>
        <dsp:cNvPr id="0" name=""/>
        <dsp:cNvSpPr/>
      </dsp:nvSpPr>
      <dsp:spPr>
        <a:xfrm>
          <a:off x="0" y="3005620"/>
          <a:ext cx="2981325" cy="226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F8F5CDD-F640-47D6-A981-304A5FC237F3}">
      <dsp:nvSpPr>
        <dsp:cNvPr id="0" name=""/>
        <dsp:cNvSpPr/>
      </dsp:nvSpPr>
      <dsp:spPr>
        <a:xfrm>
          <a:off x="149066" y="2872780"/>
          <a:ext cx="2086927" cy="265680"/>
        </a:xfrm>
        <a:prstGeom prst="roundRect">
          <a:avLst/>
        </a:prstGeom>
        <a:solidFill>
          <a:srgbClr val="FF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881" tIns="0" rIns="78881" bIns="0" numCol="1" spcCol="1270" anchor="ctr" anchorCtr="0">
          <a:noAutofit/>
        </a:bodyPr>
        <a:lstStyle/>
        <a:p>
          <a:pPr lvl="0" algn="l" defTabSz="800100">
            <a:lnSpc>
              <a:spcPct val="90000"/>
            </a:lnSpc>
            <a:spcBef>
              <a:spcPct val="0"/>
            </a:spcBef>
            <a:spcAft>
              <a:spcPct val="35000"/>
            </a:spcAft>
          </a:pPr>
          <a:r>
            <a:rPr lang="en-US" sz="1800" kern="1200" dirty="0" smtClean="0">
              <a:solidFill>
                <a:schemeClr val="accent1">
                  <a:lumMod val="75000"/>
                </a:schemeClr>
              </a:solidFill>
              <a:latin typeface="Perpetua" pitchFamily="18" charset="0"/>
            </a:rPr>
            <a:t>External Marketplace</a:t>
          </a:r>
        </a:p>
      </dsp:txBody>
      <dsp:txXfrm>
        <a:off x="149066" y="2872780"/>
        <a:ext cx="2086927" cy="265680"/>
      </dsp:txXfrm>
    </dsp:sp>
    <dsp:sp modelId="{FEECEB5C-091A-4D04-8BF1-0AF22EC60A22}">
      <dsp:nvSpPr>
        <dsp:cNvPr id="0" name=""/>
        <dsp:cNvSpPr/>
      </dsp:nvSpPr>
      <dsp:spPr>
        <a:xfrm>
          <a:off x="0" y="3413860"/>
          <a:ext cx="2981325" cy="226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3CD42B1-CCF4-4675-814D-7ADF5D5DFBBE}">
      <dsp:nvSpPr>
        <dsp:cNvPr id="0" name=""/>
        <dsp:cNvSpPr/>
      </dsp:nvSpPr>
      <dsp:spPr>
        <a:xfrm>
          <a:off x="149066" y="3281020"/>
          <a:ext cx="2086927" cy="265680"/>
        </a:xfrm>
        <a:prstGeom prst="roundRect">
          <a:avLst/>
        </a:prstGeom>
        <a:solidFill>
          <a:srgbClr val="FF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881" tIns="0" rIns="78881" bIns="0" numCol="1" spcCol="1270" anchor="ctr" anchorCtr="0">
          <a:noAutofit/>
        </a:bodyPr>
        <a:lstStyle/>
        <a:p>
          <a:pPr lvl="0" algn="l" defTabSz="800100">
            <a:lnSpc>
              <a:spcPct val="90000"/>
            </a:lnSpc>
            <a:spcBef>
              <a:spcPct val="0"/>
            </a:spcBef>
            <a:spcAft>
              <a:spcPct val="35000"/>
            </a:spcAft>
          </a:pPr>
          <a:r>
            <a:rPr lang="en-US" sz="1800" kern="1200" dirty="0" smtClean="0">
              <a:solidFill>
                <a:schemeClr val="accent1">
                  <a:lumMod val="75000"/>
                </a:schemeClr>
              </a:solidFill>
              <a:latin typeface="Perpetua" pitchFamily="18" charset="0"/>
            </a:rPr>
            <a:t>Catalog Authoring</a:t>
          </a:r>
        </a:p>
      </dsp:txBody>
      <dsp:txXfrm>
        <a:off x="149066" y="3281020"/>
        <a:ext cx="2086927" cy="265680"/>
      </dsp:txXfrm>
    </dsp:sp>
    <dsp:sp modelId="{8F622D84-8257-434D-9204-3255C1B0309E}">
      <dsp:nvSpPr>
        <dsp:cNvPr id="0" name=""/>
        <dsp:cNvSpPr/>
      </dsp:nvSpPr>
      <dsp:spPr>
        <a:xfrm>
          <a:off x="0" y="3822099"/>
          <a:ext cx="2981325" cy="226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3D087D2-ED84-4DC0-8A02-25641718C268}">
      <dsp:nvSpPr>
        <dsp:cNvPr id="0" name=""/>
        <dsp:cNvSpPr/>
      </dsp:nvSpPr>
      <dsp:spPr>
        <a:xfrm>
          <a:off x="149066" y="3689259"/>
          <a:ext cx="2086927" cy="265680"/>
        </a:xfrm>
        <a:prstGeom prst="roundRect">
          <a:avLst/>
        </a:prstGeom>
        <a:solidFill>
          <a:srgbClr val="FF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881" tIns="0" rIns="78881" bIns="0" numCol="1" spcCol="1270" anchor="ctr" anchorCtr="0">
          <a:noAutofit/>
        </a:bodyPr>
        <a:lstStyle/>
        <a:p>
          <a:pPr lvl="0" algn="l" defTabSz="800100">
            <a:lnSpc>
              <a:spcPct val="90000"/>
            </a:lnSpc>
            <a:spcBef>
              <a:spcPct val="0"/>
            </a:spcBef>
            <a:spcAft>
              <a:spcPct val="35000"/>
            </a:spcAft>
          </a:pPr>
          <a:r>
            <a:rPr lang="en-US" sz="1800" kern="1200" dirty="0" smtClean="0">
              <a:solidFill>
                <a:schemeClr val="accent1">
                  <a:lumMod val="75000"/>
                </a:schemeClr>
              </a:solidFill>
              <a:latin typeface="Perpetua" pitchFamily="18" charset="0"/>
            </a:rPr>
            <a:t>Q&amp;A</a:t>
          </a:r>
        </a:p>
      </dsp:txBody>
      <dsp:txXfrm>
        <a:off x="149066" y="3689259"/>
        <a:ext cx="2086927" cy="265680"/>
      </dsp:txXfrm>
    </dsp:sp>
  </dsp:spTree>
</dsp:drawing>
</file>

<file path=ppt/diagrams/drawing1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CD5205B-970F-4E34-9CE7-97E9D0B83E74}">
      <dsp:nvSpPr>
        <dsp:cNvPr id="0" name=""/>
        <dsp:cNvSpPr/>
      </dsp:nvSpPr>
      <dsp:spPr>
        <a:xfrm rot="16200000">
          <a:off x="-1473262" y="1477283"/>
          <a:ext cx="4365625" cy="1411058"/>
        </a:xfrm>
        <a:prstGeom prst="flowChartManualOperation">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8900" tIns="0" rIns="88900" bIns="0" numCol="1" spcCol="1270" anchor="ctr" anchorCtr="0">
          <a:noAutofit/>
        </a:bodyPr>
        <a:lstStyle/>
        <a:p>
          <a:pPr lvl="0" algn="ctr" defTabSz="622300">
            <a:lnSpc>
              <a:spcPct val="90000"/>
            </a:lnSpc>
            <a:spcBef>
              <a:spcPct val="0"/>
            </a:spcBef>
            <a:spcAft>
              <a:spcPct val="35000"/>
            </a:spcAft>
          </a:pPr>
          <a:r>
            <a:rPr lang="en-US" sz="1400" b="1" kern="1200" dirty="0" smtClean="0">
              <a:latin typeface="+mn-lt"/>
            </a:rPr>
            <a:t>Requisition Templates create Shopping Lists in </a:t>
          </a:r>
          <a:r>
            <a:rPr lang="en-US" sz="1400" b="1" kern="1200" dirty="0" err="1" smtClean="0">
              <a:latin typeface="+mn-lt"/>
            </a:rPr>
            <a:t>iProcurement</a:t>
          </a:r>
          <a:endParaRPr lang="en-US" sz="1400" kern="1200" dirty="0">
            <a:latin typeface="+mn-lt"/>
          </a:endParaRPr>
        </a:p>
      </dsp:txBody>
      <dsp:txXfrm rot="16200000">
        <a:off x="-1473262" y="1477283"/>
        <a:ext cx="4365625" cy="1411058"/>
      </dsp:txXfrm>
    </dsp:sp>
    <dsp:sp modelId="{221F7E75-CE04-4877-8F2E-F471CAC6F872}">
      <dsp:nvSpPr>
        <dsp:cNvPr id="0" name=""/>
        <dsp:cNvSpPr/>
      </dsp:nvSpPr>
      <dsp:spPr>
        <a:xfrm rot="16200000">
          <a:off x="43625" y="1477283"/>
          <a:ext cx="4365625" cy="1411058"/>
        </a:xfrm>
        <a:prstGeom prst="flowChartManualOperation">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8900" tIns="0" rIns="88900" bIns="0" numCol="1" spcCol="1270" anchor="ctr" anchorCtr="0">
          <a:noAutofit/>
        </a:bodyPr>
        <a:lstStyle/>
        <a:p>
          <a:pPr lvl="0" algn="ctr" defTabSz="622300">
            <a:lnSpc>
              <a:spcPct val="90000"/>
            </a:lnSpc>
            <a:spcBef>
              <a:spcPct val="0"/>
            </a:spcBef>
            <a:spcAft>
              <a:spcPct val="35000"/>
            </a:spcAft>
          </a:pPr>
          <a:r>
            <a:rPr lang="en-US" sz="1400" b="1" kern="1200" dirty="0" smtClean="0"/>
            <a:t>Requisition templates in Purchasing are a pre-filled listing of frequently ordered items.</a:t>
          </a:r>
        </a:p>
      </dsp:txBody>
      <dsp:txXfrm rot="16200000">
        <a:off x="43625" y="1477283"/>
        <a:ext cx="4365625" cy="1411058"/>
      </dsp:txXfrm>
    </dsp:sp>
    <dsp:sp modelId="{6731220E-C945-463E-89F3-401C03F2FA0F}">
      <dsp:nvSpPr>
        <dsp:cNvPr id="0" name=""/>
        <dsp:cNvSpPr/>
      </dsp:nvSpPr>
      <dsp:spPr>
        <a:xfrm rot="16200000">
          <a:off x="1560512" y="1477283"/>
          <a:ext cx="4365625" cy="1411058"/>
        </a:xfrm>
        <a:prstGeom prst="flowChartManualOperation">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9850" tIns="0" rIns="69850" bIns="0" numCol="1" spcCol="1270" anchor="ctr" anchorCtr="0">
          <a:noAutofit/>
        </a:bodyPr>
        <a:lstStyle/>
        <a:p>
          <a:pPr lvl="0" algn="ctr" defTabSz="488950">
            <a:lnSpc>
              <a:spcPct val="90000"/>
            </a:lnSpc>
            <a:spcBef>
              <a:spcPct val="0"/>
            </a:spcBef>
            <a:spcAft>
              <a:spcPct val="35000"/>
            </a:spcAft>
          </a:pPr>
          <a:r>
            <a:rPr lang="en-US" sz="1100" b="1" kern="1200" dirty="0" smtClean="0"/>
            <a:t>These are  accessible through  Supplier Item Catalog </a:t>
          </a:r>
        </a:p>
        <a:p>
          <a:pPr lvl="0" algn="ctr" defTabSz="488950">
            <a:lnSpc>
              <a:spcPct val="90000"/>
            </a:lnSpc>
            <a:spcBef>
              <a:spcPct val="0"/>
            </a:spcBef>
            <a:spcAft>
              <a:spcPct val="35000"/>
            </a:spcAft>
          </a:pPr>
          <a:r>
            <a:rPr lang="en-US" sz="1100" b="1" kern="1200" dirty="0" smtClean="0"/>
            <a:t>or as a shopping list in </a:t>
          </a:r>
          <a:r>
            <a:rPr lang="en-US" sz="1100" b="1" kern="1200" dirty="0" err="1" smtClean="0"/>
            <a:t>iProcurement</a:t>
          </a:r>
          <a:r>
            <a:rPr lang="en-US" sz="1100" b="1" kern="1200" dirty="0" smtClean="0"/>
            <a:t> </a:t>
          </a:r>
        </a:p>
        <a:p>
          <a:pPr lvl="0" algn="ctr" defTabSz="488950">
            <a:lnSpc>
              <a:spcPct val="90000"/>
            </a:lnSpc>
            <a:spcBef>
              <a:spcPct val="0"/>
            </a:spcBef>
            <a:spcAft>
              <a:spcPct val="35000"/>
            </a:spcAft>
          </a:pPr>
          <a:endParaRPr lang="en-US" sz="1100" b="1" kern="1200" dirty="0" smtClean="0"/>
        </a:p>
        <a:p>
          <a:pPr lvl="0" algn="ctr" defTabSz="488950">
            <a:lnSpc>
              <a:spcPct val="90000"/>
            </a:lnSpc>
            <a:spcBef>
              <a:spcPct val="0"/>
            </a:spcBef>
            <a:spcAft>
              <a:spcPct val="35000"/>
            </a:spcAft>
          </a:pPr>
          <a:r>
            <a:rPr lang="en-US" sz="1100" b="1" kern="1200" dirty="0" smtClean="0"/>
            <a:t>It lets you quickly create requisitions for commonly purchased items. </a:t>
          </a:r>
        </a:p>
        <a:p>
          <a:pPr lvl="0" algn="ctr" defTabSz="488950">
            <a:lnSpc>
              <a:spcPct val="90000"/>
            </a:lnSpc>
            <a:spcBef>
              <a:spcPct val="0"/>
            </a:spcBef>
            <a:spcAft>
              <a:spcPct val="35000"/>
            </a:spcAft>
          </a:pPr>
          <a:endParaRPr lang="en-US" sz="1100" b="1" kern="1200" dirty="0" smtClean="0"/>
        </a:p>
        <a:p>
          <a:pPr lvl="0" algn="ctr" defTabSz="488950">
            <a:lnSpc>
              <a:spcPct val="90000"/>
            </a:lnSpc>
            <a:spcBef>
              <a:spcPct val="0"/>
            </a:spcBef>
            <a:spcAft>
              <a:spcPct val="35000"/>
            </a:spcAft>
          </a:pPr>
          <a:r>
            <a:rPr lang="en-US" sz="1100" b="1" kern="1200" dirty="0" smtClean="0"/>
            <a:t>Buyers create templates that group commonly ordered items like office supplies into one place</a:t>
          </a:r>
          <a:r>
            <a:rPr lang="en-US" sz="900" kern="1200" dirty="0" smtClean="0"/>
            <a:t>.</a:t>
          </a:r>
        </a:p>
      </dsp:txBody>
      <dsp:txXfrm rot="16200000">
        <a:off x="1560512" y="1477283"/>
        <a:ext cx="4365625" cy="1411058"/>
      </dsp:txXfrm>
    </dsp:sp>
    <dsp:sp modelId="{53F3E0CC-FA9F-46CF-BA55-40F10FCDD38A}">
      <dsp:nvSpPr>
        <dsp:cNvPr id="0" name=""/>
        <dsp:cNvSpPr/>
      </dsp:nvSpPr>
      <dsp:spPr>
        <a:xfrm rot="16200000">
          <a:off x="3077399" y="1477283"/>
          <a:ext cx="4365625" cy="1411058"/>
        </a:xfrm>
        <a:prstGeom prst="flowChartManualOperation">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8900" tIns="0" rIns="88900" bIns="0" numCol="1" spcCol="1270" anchor="ctr" anchorCtr="0">
          <a:noAutofit/>
        </a:bodyPr>
        <a:lstStyle/>
        <a:p>
          <a:pPr lvl="0" algn="ctr" defTabSz="622300">
            <a:lnSpc>
              <a:spcPct val="90000"/>
            </a:lnSpc>
            <a:spcBef>
              <a:spcPct val="0"/>
            </a:spcBef>
            <a:spcAft>
              <a:spcPct val="35000"/>
            </a:spcAft>
          </a:pPr>
          <a:r>
            <a:rPr lang="en-US" sz="1400" b="1" kern="1200" dirty="0" smtClean="0"/>
            <a:t>Requisition Templates can have both system items and expense items.</a:t>
          </a:r>
        </a:p>
      </dsp:txBody>
      <dsp:txXfrm rot="16200000">
        <a:off x="3077399" y="1477283"/>
        <a:ext cx="4365625" cy="1411058"/>
      </dsp:txXfrm>
    </dsp:sp>
    <dsp:sp modelId="{918D3C7C-32E5-499A-90DF-BBF450619F4C}">
      <dsp:nvSpPr>
        <dsp:cNvPr id="0" name=""/>
        <dsp:cNvSpPr/>
      </dsp:nvSpPr>
      <dsp:spPr>
        <a:xfrm rot="16200000">
          <a:off x="4594287" y="1477283"/>
          <a:ext cx="4365625" cy="1411058"/>
        </a:xfrm>
        <a:prstGeom prst="flowChartManualOperation">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8900" tIns="0" rIns="88900" bIns="0" numCol="1" spcCol="1270" anchor="ctr" anchorCtr="0">
          <a:noAutofit/>
        </a:bodyPr>
        <a:lstStyle/>
        <a:p>
          <a:pPr lvl="0" algn="ctr" defTabSz="622300">
            <a:lnSpc>
              <a:spcPct val="90000"/>
            </a:lnSpc>
            <a:spcBef>
              <a:spcPct val="0"/>
            </a:spcBef>
            <a:spcAft>
              <a:spcPct val="35000"/>
            </a:spcAft>
          </a:pPr>
          <a:r>
            <a:rPr lang="en-US" sz="1400" b="1" kern="1200" dirty="0" smtClean="0">
              <a:latin typeface="+mn-lt"/>
            </a:rPr>
            <a:t>Requisition Templates can have different suppliers per line item or group of line items.</a:t>
          </a:r>
        </a:p>
      </dsp:txBody>
      <dsp:txXfrm rot="16200000">
        <a:off x="4594287" y="1477283"/>
        <a:ext cx="4365625" cy="1411058"/>
      </dsp:txXfrm>
    </dsp:sp>
  </dsp:spTree>
</dsp:drawing>
</file>

<file path=ppt/diagrams/drawing1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F63F7AF-47C8-45A6-8E05-D554A327789F}">
      <dsp:nvSpPr>
        <dsp:cNvPr id="0" name=""/>
        <dsp:cNvSpPr/>
      </dsp:nvSpPr>
      <dsp:spPr>
        <a:xfrm>
          <a:off x="566499" y="0"/>
          <a:ext cx="6420326" cy="4562474"/>
        </a:xfrm>
        <a:prstGeom prst="rightArrow">
          <a:avLst/>
        </a:prstGeom>
        <a:solidFill>
          <a:schemeClr val="accent1">
            <a:tint val="4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4E18F5F6-3DF7-47FA-AB45-1E892148F606}">
      <dsp:nvSpPr>
        <dsp:cNvPr id="0" name=""/>
        <dsp:cNvSpPr/>
      </dsp:nvSpPr>
      <dsp:spPr>
        <a:xfrm>
          <a:off x="8113" y="1368742"/>
          <a:ext cx="2431226" cy="1824989"/>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NZ" sz="2000" kern="1200" smtClean="0"/>
            <a:t>Easiest installation and flexible for multiple suppliers with limited item selection.</a:t>
          </a:r>
          <a:endParaRPr lang="en-US" sz="2000" kern="1200"/>
        </a:p>
      </dsp:txBody>
      <dsp:txXfrm>
        <a:off x="8113" y="1368742"/>
        <a:ext cx="2431226" cy="1824989"/>
      </dsp:txXfrm>
    </dsp:sp>
    <dsp:sp modelId="{1F68E6C4-3FEB-468F-820F-7AA84065B0F0}">
      <dsp:nvSpPr>
        <dsp:cNvPr id="0" name=""/>
        <dsp:cNvSpPr/>
      </dsp:nvSpPr>
      <dsp:spPr>
        <a:xfrm>
          <a:off x="2561049" y="1368742"/>
          <a:ext cx="2431226" cy="1824989"/>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NZ" sz="2000" kern="1200" dirty="0" smtClean="0"/>
            <a:t>Group items by shopping category or supplier.</a:t>
          </a:r>
          <a:endParaRPr lang="en-NZ" sz="2000" kern="1200" dirty="0" smtClean="0"/>
        </a:p>
      </dsp:txBody>
      <dsp:txXfrm>
        <a:off x="2561049" y="1368742"/>
        <a:ext cx="2431226" cy="1824989"/>
      </dsp:txXfrm>
    </dsp:sp>
    <dsp:sp modelId="{21C21C31-626F-4422-A623-EB2AD2A8A33E}">
      <dsp:nvSpPr>
        <dsp:cNvPr id="0" name=""/>
        <dsp:cNvSpPr/>
      </dsp:nvSpPr>
      <dsp:spPr>
        <a:xfrm>
          <a:off x="5113984" y="1368742"/>
          <a:ext cx="2431226" cy="1824989"/>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NZ" sz="2000" kern="1200" dirty="0" smtClean="0"/>
            <a:t>Can handle various items types e.g. Expense</a:t>
          </a:r>
          <a:endParaRPr lang="en-US" sz="2000" kern="1200" dirty="0" smtClean="0"/>
        </a:p>
      </dsp:txBody>
      <dsp:txXfrm>
        <a:off x="5113984" y="1368742"/>
        <a:ext cx="2431226" cy="1824989"/>
      </dsp:txXfrm>
    </dsp:sp>
  </dsp:spTree>
</dsp:drawing>
</file>

<file path=ppt/diagrams/drawing1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4B5552D-E4AE-4A11-A38B-A12ED7046CFD}">
      <dsp:nvSpPr>
        <dsp:cNvPr id="0" name=""/>
        <dsp:cNvSpPr/>
      </dsp:nvSpPr>
      <dsp:spPr>
        <a:xfrm>
          <a:off x="0" y="147940"/>
          <a:ext cx="2981325" cy="226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6FF91E8-966D-4F3B-984D-92CDB9AA3DFD}">
      <dsp:nvSpPr>
        <dsp:cNvPr id="0" name=""/>
        <dsp:cNvSpPr/>
      </dsp:nvSpPr>
      <dsp:spPr>
        <a:xfrm>
          <a:off x="149066" y="15100"/>
          <a:ext cx="2086927" cy="265680"/>
        </a:xfrm>
        <a:prstGeom prst="roundRect">
          <a:avLst/>
        </a:prstGeom>
        <a:solidFill>
          <a:srgbClr val="FF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881" tIns="0" rIns="78881" bIns="0" numCol="1" spcCol="1270" anchor="ctr" anchorCtr="0">
          <a:noAutofit/>
        </a:bodyPr>
        <a:lstStyle/>
        <a:p>
          <a:pPr lvl="0" algn="l" defTabSz="800100">
            <a:lnSpc>
              <a:spcPct val="90000"/>
            </a:lnSpc>
            <a:spcBef>
              <a:spcPct val="0"/>
            </a:spcBef>
            <a:spcAft>
              <a:spcPct val="35000"/>
            </a:spcAft>
          </a:pPr>
          <a:r>
            <a:rPr lang="en-US" sz="1800" kern="1200" dirty="0" smtClean="0">
              <a:solidFill>
                <a:schemeClr val="accent1">
                  <a:lumMod val="75000"/>
                </a:schemeClr>
              </a:solidFill>
              <a:latin typeface="Perpetua" pitchFamily="18" charset="0"/>
            </a:rPr>
            <a:t>BioMarin at a Glance</a:t>
          </a:r>
          <a:endParaRPr lang="en-US" sz="1800" kern="1200" dirty="0">
            <a:solidFill>
              <a:schemeClr val="accent1">
                <a:lumMod val="75000"/>
              </a:schemeClr>
            </a:solidFill>
            <a:latin typeface="Perpetua" pitchFamily="18" charset="0"/>
          </a:endParaRPr>
        </a:p>
      </dsp:txBody>
      <dsp:txXfrm>
        <a:off x="149066" y="15100"/>
        <a:ext cx="2086927" cy="265680"/>
      </dsp:txXfrm>
    </dsp:sp>
    <dsp:sp modelId="{155F5B29-E2EF-4761-822D-E4D898729DB8}">
      <dsp:nvSpPr>
        <dsp:cNvPr id="0" name=""/>
        <dsp:cNvSpPr/>
      </dsp:nvSpPr>
      <dsp:spPr>
        <a:xfrm>
          <a:off x="0" y="556180"/>
          <a:ext cx="2981325" cy="226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7815AC3-50EA-40B6-80FB-C2F2D9C9D9BA}">
      <dsp:nvSpPr>
        <dsp:cNvPr id="0" name=""/>
        <dsp:cNvSpPr/>
      </dsp:nvSpPr>
      <dsp:spPr>
        <a:xfrm>
          <a:off x="149066" y="423340"/>
          <a:ext cx="2086927" cy="265680"/>
        </a:xfrm>
        <a:prstGeom prst="roundRect">
          <a:avLst/>
        </a:prstGeom>
        <a:solidFill>
          <a:srgbClr val="FF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881" tIns="0" rIns="78881" bIns="0" numCol="1" spcCol="1270" anchor="ctr" anchorCtr="0">
          <a:noAutofit/>
        </a:bodyPr>
        <a:lstStyle/>
        <a:p>
          <a:pPr lvl="0" algn="l" defTabSz="800100">
            <a:lnSpc>
              <a:spcPct val="90000"/>
            </a:lnSpc>
            <a:spcBef>
              <a:spcPct val="0"/>
            </a:spcBef>
            <a:spcAft>
              <a:spcPct val="35000"/>
            </a:spcAft>
          </a:pPr>
          <a:r>
            <a:rPr lang="en-US" sz="1800" kern="1200" dirty="0" smtClean="0">
              <a:solidFill>
                <a:schemeClr val="accent1">
                  <a:lumMod val="75000"/>
                </a:schemeClr>
              </a:solidFill>
              <a:latin typeface="Perpetua" pitchFamily="18" charset="0"/>
            </a:rPr>
            <a:t>Focus &amp; Strategy</a:t>
          </a:r>
          <a:endParaRPr lang="en-US" sz="1800" kern="1200" dirty="0">
            <a:solidFill>
              <a:schemeClr val="accent1">
                <a:lumMod val="75000"/>
              </a:schemeClr>
            </a:solidFill>
            <a:latin typeface="Perpetua" pitchFamily="18" charset="0"/>
          </a:endParaRPr>
        </a:p>
      </dsp:txBody>
      <dsp:txXfrm>
        <a:off x="149066" y="423340"/>
        <a:ext cx="2086927" cy="265680"/>
      </dsp:txXfrm>
    </dsp:sp>
    <dsp:sp modelId="{33D80513-CEC1-4C0E-B4E6-70A3879828D4}">
      <dsp:nvSpPr>
        <dsp:cNvPr id="0" name=""/>
        <dsp:cNvSpPr/>
      </dsp:nvSpPr>
      <dsp:spPr>
        <a:xfrm>
          <a:off x="0" y="964420"/>
          <a:ext cx="2981325" cy="226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A193531-320F-47C7-BF49-9C9EA1D92FED}">
      <dsp:nvSpPr>
        <dsp:cNvPr id="0" name=""/>
        <dsp:cNvSpPr/>
      </dsp:nvSpPr>
      <dsp:spPr>
        <a:xfrm>
          <a:off x="149066" y="831580"/>
          <a:ext cx="2086927" cy="265680"/>
        </a:xfrm>
        <a:prstGeom prst="roundRect">
          <a:avLst/>
        </a:prstGeom>
        <a:solidFill>
          <a:srgbClr val="FF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881" tIns="0" rIns="78881" bIns="0" numCol="1" spcCol="1270" anchor="ctr" anchorCtr="0">
          <a:noAutofit/>
        </a:bodyPr>
        <a:lstStyle/>
        <a:p>
          <a:pPr lvl="0" algn="l" defTabSz="800100">
            <a:lnSpc>
              <a:spcPct val="90000"/>
            </a:lnSpc>
            <a:spcBef>
              <a:spcPct val="0"/>
            </a:spcBef>
            <a:spcAft>
              <a:spcPct val="35000"/>
            </a:spcAft>
          </a:pPr>
          <a:r>
            <a:rPr lang="en-US" sz="1800" kern="1200" dirty="0" smtClean="0">
              <a:solidFill>
                <a:schemeClr val="accent1">
                  <a:lumMod val="75000"/>
                </a:schemeClr>
              </a:solidFill>
              <a:latin typeface="Perpetua" pitchFamily="18" charset="0"/>
            </a:rPr>
            <a:t>Catalogs ??</a:t>
          </a:r>
          <a:endParaRPr lang="en-US" sz="1800" kern="1200" dirty="0">
            <a:solidFill>
              <a:schemeClr val="accent1">
                <a:lumMod val="75000"/>
              </a:schemeClr>
            </a:solidFill>
            <a:latin typeface="Perpetua" pitchFamily="18" charset="0"/>
          </a:endParaRPr>
        </a:p>
      </dsp:txBody>
      <dsp:txXfrm>
        <a:off x="149066" y="831580"/>
        <a:ext cx="2086927" cy="265680"/>
      </dsp:txXfrm>
    </dsp:sp>
    <dsp:sp modelId="{9891B709-16C0-40FF-9274-D580E1F129B2}">
      <dsp:nvSpPr>
        <dsp:cNvPr id="0" name=""/>
        <dsp:cNvSpPr/>
      </dsp:nvSpPr>
      <dsp:spPr>
        <a:xfrm>
          <a:off x="0" y="1372660"/>
          <a:ext cx="2981325" cy="226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248B52A-9867-4F3E-A320-AAE831136E4A}">
      <dsp:nvSpPr>
        <dsp:cNvPr id="0" name=""/>
        <dsp:cNvSpPr/>
      </dsp:nvSpPr>
      <dsp:spPr>
        <a:xfrm>
          <a:off x="149066" y="1239820"/>
          <a:ext cx="2086927" cy="265680"/>
        </a:xfrm>
        <a:prstGeom prst="roundRect">
          <a:avLst/>
        </a:prstGeom>
        <a:solidFill>
          <a:srgbClr val="FF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881" tIns="0" rIns="78881" bIns="0" numCol="1" spcCol="1270" anchor="ctr" anchorCtr="0">
          <a:noAutofit/>
        </a:bodyPr>
        <a:lstStyle/>
        <a:p>
          <a:pPr lvl="0" algn="l" defTabSz="800100">
            <a:lnSpc>
              <a:spcPct val="90000"/>
            </a:lnSpc>
            <a:spcBef>
              <a:spcPct val="0"/>
            </a:spcBef>
            <a:spcAft>
              <a:spcPct val="35000"/>
            </a:spcAft>
          </a:pPr>
          <a:r>
            <a:rPr lang="en-US" sz="1800" kern="1200" dirty="0" smtClean="0">
              <a:solidFill>
                <a:schemeClr val="accent1">
                  <a:lumMod val="75000"/>
                </a:schemeClr>
              </a:solidFill>
              <a:latin typeface="Perpetua" pitchFamily="18" charset="0"/>
            </a:rPr>
            <a:t>Solutions</a:t>
          </a:r>
        </a:p>
      </dsp:txBody>
      <dsp:txXfrm>
        <a:off x="149066" y="1239820"/>
        <a:ext cx="2086927" cy="265680"/>
      </dsp:txXfrm>
    </dsp:sp>
    <dsp:sp modelId="{F7D98D13-F542-4423-86C1-B87AF03753AA}">
      <dsp:nvSpPr>
        <dsp:cNvPr id="0" name=""/>
        <dsp:cNvSpPr/>
      </dsp:nvSpPr>
      <dsp:spPr>
        <a:xfrm>
          <a:off x="0" y="1780900"/>
          <a:ext cx="2981325" cy="226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27706F7-1DF6-4537-B1EF-1E5D1A5C4D7F}">
      <dsp:nvSpPr>
        <dsp:cNvPr id="0" name=""/>
        <dsp:cNvSpPr/>
      </dsp:nvSpPr>
      <dsp:spPr>
        <a:xfrm>
          <a:off x="149066" y="1648060"/>
          <a:ext cx="2086927" cy="265680"/>
        </a:xfrm>
        <a:prstGeom prst="roundRect">
          <a:avLst/>
        </a:prstGeom>
        <a:solidFill>
          <a:srgbClr val="FF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881" tIns="0" rIns="78881" bIns="0" numCol="1" spcCol="1270" anchor="ctr" anchorCtr="0">
          <a:noAutofit/>
        </a:bodyPr>
        <a:lstStyle/>
        <a:p>
          <a:pPr lvl="0" algn="l" defTabSz="800100">
            <a:lnSpc>
              <a:spcPct val="90000"/>
            </a:lnSpc>
            <a:spcBef>
              <a:spcPct val="0"/>
            </a:spcBef>
            <a:spcAft>
              <a:spcPct val="35000"/>
            </a:spcAft>
          </a:pPr>
          <a:r>
            <a:rPr lang="en-US" sz="1800" kern="1200" dirty="0" smtClean="0">
              <a:solidFill>
                <a:schemeClr val="accent1">
                  <a:lumMod val="75000"/>
                </a:schemeClr>
              </a:solidFill>
              <a:latin typeface="Perpetua" pitchFamily="18" charset="0"/>
            </a:rPr>
            <a:t>Catalog Sources</a:t>
          </a:r>
        </a:p>
      </dsp:txBody>
      <dsp:txXfrm>
        <a:off x="149066" y="1648060"/>
        <a:ext cx="2086927" cy="265680"/>
      </dsp:txXfrm>
    </dsp:sp>
    <dsp:sp modelId="{66D45E8C-050D-44A9-BB2D-F8282E944A01}">
      <dsp:nvSpPr>
        <dsp:cNvPr id="0" name=""/>
        <dsp:cNvSpPr/>
      </dsp:nvSpPr>
      <dsp:spPr>
        <a:xfrm>
          <a:off x="0" y="2189140"/>
          <a:ext cx="2981325" cy="226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0CFB070-0A76-4369-B05C-525B7EE3A519}">
      <dsp:nvSpPr>
        <dsp:cNvPr id="0" name=""/>
        <dsp:cNvSpPr/>
      </dsp:nvSpPr>
      <dsp:spPr>
        <a:xfrm>
          <a:off x="149066" y="2056300"/>
          <a:ext cx="2086927" cy="265680"/>
        </a:xfrm>
        <a:prstGeom prst="roundRect">
          <a:avLst/>
        </a:prstGeom>
        <a:solidFill>
          <a:srgbClr val="FF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881" tIns="0" rIns="78881" bIns="0" numCol="1" spcCol="1270" anchor="ctr" anchorCtr="0">
          <a:noAutofit/>
        </a:bodyPr>
        <a:lstStyle/>
        <a:p>
          <a:pPr lvl="0" algn="l" defTabSz="800100">
            <a:lnSpc>
              <a:spcPct val="90000"/>
            </a:lnSpc>
            <a:spcBef>
              <a:spcPct val="0"/>
            </a:spcBef>
            <a:spcAft>
              <a:spcPct val="35000"/>
            </a:spcAft>
          </a:pPr>
          <a:r>
            <a:rPr lang="en-US" sz="1800" kern="1200" dirty="0" smtClean="0">
              <a:solidFill>
                <a:schemeClr val="accent1">
                  <a:lumMod val="75000"/>
                </a:schemeClr>
              </a:solidFill>
              <a:latin typeface="Perpetua" pitchFamily="18" charset="0"/>
            </a:rPr>
            <a:t>Local Store</a:t>
          </a:r>
        </a:p>
      </dsp:txBody>
      <dsp:txXfrm>
        <a:off x="149066" y="2056300"/>
        <a:ext cx="2086927" cy="265680"/>
      </dsp:txXfrm>
    </dsp:sp>
    <dsp:sp modelId="{2F92D003-25B0-441E-9B47-86A3E9BBA1C5}">
      <dsp:nvSpPr>
        <dsp:cNvPr id="0" name=""/>
        <dsp:cNvSpPr/>
      </dsp:nvSpPr>
      <dsp:spPr>
        <a:xfrm>
          <a:off x="0" y="2597380"/>
          <a:ext cx="2981325" cy="226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42CDE11-53DD-44F9-ACEB-0BB452A9B3F1}">
      <dsp:nvSpPr>
        <dsp:cNvPr id="0" name=""/>
        <dsp:cNvSpPr/>
      </dsp:nvSpPr>
      <dsp:spPr>
        <a:xfrm>
          <a:off x="149066" y="2464540"/>
          <a:ext cx="2086927" cy="265680"/>
        </a:xfrm>
        <a:prstGeom prst="roundRect">
          <a:avLst/>
        </a:prstGeom>
        <a:solidFill>
          <a:srgbClr val="FF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881" tIns="0" rIns="78881" bIns="0" numCol="1" spcCol="1270" anchor="ctr" anchorCtr="0">
          <a:noAutofit/>
        </a:bodyPr>
        <a:lstStyle/>
        <a:p>
          <a:pPr lvl="0" algn="l" defTabSz="800100">
            <a:lnSpc>
              <a:spcPct val="90000"/>
            </a:lnSpc>
            <a:spcBef>
              <a:spcPct val="0"/>
            </a:spcBef>
            <a:spcAft>
              <a:spcPct val="35000"/>
            </a:spcAft>
          </a:pPr>
          <a:r>
            <a:rPr lang="en-US" sz="1800" kern="1200" dirty="0" smtClean="0">
              <a:solidFill>
                <a:schemeClr val="accent1">
                  <a:lumMod val="75000"/>
                </a:schemeClr>
              </a:solidFill>
              <a:latin typeface="Perpetua" pitchFamily="18" charset="0"/>
            </a:rPr>
            <a:t>Requisition Template</a:t>
          </a:r>
        </a:p>
      </dsp:txBody>
      <dsp:txXfrm>
        <a:off x="149066" y="2464540"/>
        <a:ext cx="2086927" cy="265680"/>
      </dsp:txXfrm>
    </dsp:sp>
    <dsp:sp modelId="{B34EC02A-20B5-4BA5-9AA0-B3A2241B25A8}">
      <dsp:nvSpPr>
        <dsp:cNvPr id="0" name=""/>
        <dsp:cNvSpPr/>
      </dsp:nvSpPr>
      <dsp:spPr>
        <a:xfrm>
          <a:off x="0" y="3005620"/>
          <a:ext cx="2981325" cy="226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F8F5CDD-F640-47D6-A981-304A5FC237F3}">
      <dsp:nvSpPr>
        <dsp:cNvPr id="0" name=""/>
        <dsp:cNvSpPr/>
      </dsp:nvSpPr>
      <dsp:spPr>
        <a:xfrm>
          <a:off x="149066" y="2872780"/>
          <a:ext cx="2086927" cy="265680"/>
        </a:xfrm>
        <a:prstGeom prst="roundRect">
          <a:avLst/>
        </a:prstGeom>
        <a:solidFill>
          <a:srgbClr val="FF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881" tIns="0" rIns="78881" bIns="0" numCol="1" spcCol="1270" anchor="ctr" anchorCtr="0">
          <a:noAutofit/>
        </a:bodyPr>
        <a:lstStyle/>
        <a:p>
          <a:pPr lvl="0" algn="l" defTabSz="800100">
            <a:lnSpc>
              <a:spcPct val="90000"/>
            </a:lnSpc>
            <a:spcBef>
              <a:spcPct val="0"/>
            </a:spcBef>
            <a:spcAft>
              <a:spcPct val="35000"/>
            </a:spcAft>
          </a:pPr>
          <a:r>
            <a:rPr lang="en-US" sz="1800" kern="1200" dirty="0" smtClean="0">
              <a:solidFill>
                <a:schemeClr val="accent1">
                  <a:lumMod val="75000"/>
                </a:schemeClr>
              </a:solidFill>
              <a:latin typeface="Perpetua" pitchFamily="18" charset="0"/>
            </a:rPr>
            <a:t>External Marketplace</a:t>
          </a:r>
        </a:p>
      </dsp:txBody>
      <dsp:txXfrm>
        <a:off x="149066" y="2872780"/>
        <a:ext cx="2086927" cy="265680"/>
      </dsp:txXfrm>
    </dsp:sp>
    <dsp:sp modelId="{85B33460-9F96-4013-8E90-E25F93499F39}">
      <dsp:nvSpPr>
        <dsp:cNvPr id="0" name=""/>
        <dsp:cNvSpPr/>
      </dsp:nvSpPr>
      <dsp:spPr>
        <a:xfrm>
          <a:off x="0" y="3413860"/>
          <a:ext cx="2981325" cy="226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13C2479-0FF9-4283-A4AB-84A08542DF5C}">
      <dsp:nvSpPr>
        <dsp:cNvPr id="0" name=""/>
        <dsp:cNvSpPr/>
      </dsp:nvSpPr>
      <dsp:spPr>
        <a:xfrm>
          <a:off x="149066" y="3281020"/>
          <a:ext cx="2086927" cy="265680"/>
        </a:xfrm>
        <a:prstGeom prst="roundRect">
          <a:avLst/>
        </a:prstGeom>
        <a:solidFill>
          <a:srgbClr val="FF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881" tIns="0" rIns="78881" bIns="0" numCol="1" spcCol="1270" anchor="ctr" anchorCtr="0">
          <a:noAutofit/>
        </a:bodyPr>
        <a:lstStyle/>
        <a:p>
          <a:pPr lvl="0" algn="l" defTabSz="800100">
            <a:lnSpc>
              <a:spcPct val="90000"/>
            </a:lnSpc>
            <a:spcBef>
              <a:spcPct val="0"/>
            </a:spcBef>
            <a:spcAft>
              <a:spcPct val="35000"/>
            </a:spcAft>
          </a:pPr>
          <a:r>
            <a:rPr lang="en-US" sz="1800" kern="1200" dirty="0" smtClean="0">
              <a:solidFill>
                <a:schemeClr val="accent1">
                  <a:lumMod val="75000"/>
                </a:schemeClr>
              </a:solidFill>
              <a:latin typeface="Perpetua" pitchFamily="18" charset="0"/>
            </a:rPr>
            <a:t>Catalog Authoring</a:t>
          </a:r>
        </a:p>
      </dsp:txBody>
      <dsp:txXfrm>
        <a:off x="149066" y="3281020"/>
        <a:ext cx="2086927" cy="265680"/>
      </dsp:txXfrm>
    </dsp:sp>
    <dsp:sp modelId="{8F622D84-8257-434D-9204-3255C1B0309E}">
      <dsp:nvSpPr>
        <dsp:cNvPr id="0" name=""/>
        <dsp:cNvSpPr/>
      </dsp:nvSpPr>
      <dsp:spPr>
        <a:xfrm>
          <a:off x="0" y="3822099"/>
          <a:ext cx="2981325" cy="226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3D087D2-ED84-4DC0-8A02-25641718C268}">
      <dsp:nvSpPr>
        <dsp:cNvPr id="0" name=""/>
        <dsp:cNvSpPr/>
      </dsp:nvSpPr>
      <dsp:spPr>
        <a:xfrm>
          <a:off x="149066" y="3689259"/>
          <a:ext cx="2086927" cy="265680"/>
        </a:xfrm>
        <a:prstGeom prst="roundRect">
          <a:avLst/>
        </a:prstGeom>
        <a:solidFill>
          <a:srgbClr val="FF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881" tIns="0" rIns="78881" bIns="0" numCol="1" spcCol="1270" anchor="ctr" anchorCtr="0">
          <a:noAutofit/>
        </a:bodyPr>
        <a:lstStyle/>
        <a:p>
          <a:pPr lvl="0" algn="l" defTabSz="800100">
            <a:lnSpc>
              <a:spcPct val="90000"/>
            </a:lnSpc>
            <a:spcBef>
              <a:spcPct val="0"/>
            </a:spcBef>
            <a:spcAft>
              <a:spcPct val="35000"/>
            </a:spcAft>
          </a:pPr>
          <a:r>
            <a:rPr lang="en-US" sz="1800" kern="1200" dirty="0" smtClean="0">
              <a:solidFill>
                <a:schemeClr val="accent1">
                  <a:lumMod val="75000"/>
                </a:schemeClr>
              </a:solidFill>
              <a:latin typeface="Perpetua" pitchFamily="18" charset="0"/>
            </a:rPr>
            <a:t>Q&amp;A</a:t>
          </a:r>
        </a:p>
      </dsp:txBody>
      <dsp:txXfrm>
        <a:off x="149066" y="3689259"/>
        <a:ext cx="2086927" cy="26568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4B5552D-E4AE-4A11-A38B-A12ED7046CFD}">
      <dsp:nvSpPr>
        <dsp:cNvPr id="0" name=""/>
        <dsp:cNvSpPr/>
      </dsp:nvSpPr>
      <dsp:spPr>
        <a:xfrm>
          <a:off x="0" y="147940"/>
          <a:ext cx="2981325" cy="226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6FF91E8-966D-4F3B-984D-92CDB9AA3DFD}">
      <dsp:nvSpPr>
        <dsp:cNvPr id="0" name=""/>
        <dsp:cNvSpPr/>
      </dsp:nvSpPr>
      <dsp:spPr>
        <a:xfrm>
          <a:off x="149066" y="15100"/>
          <a:ext cx="2086927" cy="265680"/>
        </a:xfrm>
        <a:prstGeom prst="roundRect">
          <a:avLst/>
        </a:prstGeom>
        <a:solidFill>
          <a:srgbClr val="FF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881" tIns="0" rIns="78881" bIns="0" numCol="1" spcCol="1270" anchor="ctr" anchorCtr="0">
          <a:noAutofit/>
        </a:bodyPr>
        <a:lstStyle/>
        <a:p>
          <a:pPr lvl="0" algn="l" defTabSz="800100">
            <a:lnSpc>
              <a:spcPct val="90000"/>
            </a:lnSpc>
            <a:spcBef>
              <a:spcPct val="0"/>
            </a:spcBef>
            <a:spcAft>
              <a:spcPct val="35000"/>
            </a:spcAft>
          </a:pPr>
          <a:r>
            <a:rPr lang="en-US" sz="1800" kern="1200" dirty="0" smtClean="0">
              <a:solidFill>
                <a:schemeClr val="accent1">
                  <a:lumMod val="75000"/>
                </a:schemeClr>
              </a:solidFill>
              <a:latin typeface="Perpetua" pitchFamily="18" charset="0"/>
            </a:rPr>
            <a:t>BioMarin at a Glance</a:t>
          </a:r>
          <a:endParaRPr lang="en-US" sz="1800" kern="1200" dirty="0">
            <a:solidFill>
              <a:schemeClr val="accent1">
                <a:lumMod val="75000"/>
              </a:schemeClr>
            </a:solidFill>
            <a:latin typeface="Perpetua" pitchFamily="18" charset="0"/>
          </a:endParaRPr>
        </a:p>
      </dsp:txBody>
      <dsp:txXfrm>
        <a:off x="149066" y="15100"/>
        <a:ext cx="2086927" cy="265680"/>
      </dsp:txXfrm>
    </dsp:sp>
    <dsp:sp modelId="{155F5B29-E2EF-4761-822D-E4D898729DB8}">
      <dsp:nvSpPr>
        <dsp:cNvPr id="0" name=""/>
        <dsp:cNvSpPr/>
      </dsp:nvSpPr>
      <dsp:spPr>
        <a:xfrm>
          <a:off x="0" y="556180"/>
          <a:ext cx="2981325" cy="226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7815AC3-50EA-40B6-80FB-C2F2D9C9D9BA}">
      <dsp:nvSpPr>
        <dsp:cNvPr id="0" name=""/>
        <dsp:cNvSpPr/>
      </dsp:nvSpPr>
      <dsp:spPr>
        <a:xfrm>
          <a:off x="149066" y="423340"/>
          <a:ext cx="2086927" cy="265680"/>
        </a:xfrm>
        <a:prstGeom prst="roundRect">
          <a:avLst/>
        </a:prstGeom>
        <a:solidFill>
          <a:srgbClr val="FF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881" tIns="0" rIns="78881" bIns="0" numCol="1" spcCol="1270" anchor="ctr" anchorCtr="0">
          <a:noAutofit/>
        </a:bodyPr>
        <a:lstStyle/>
        <a:p>
          <a:pPr lvl="0" algn="l" defTabSz="800100">
            <a:lnSpc>
              <a:spcPct val="90000"/>
            </a:lnSpc>
            <a:spcBef>
              <a:spcPct val="0"/>
            </a:spcBef>
            <a:spcAft>
              <a:spcPct val="35000"/>
            </a:spcAft>
          </a:pPr>
          <a:r>
            <a:rPr lang="en-US" sz="1800" kern="1200" dirty="0" smtClean="0">
              <a:solidFill>
                <a:schemeClr val="accent1">
                  <a:lumMod val="75000"/>
                </a:schemeClr>
              </a:solidFill>
              <a:latin typeface="Perpetua" pitchFamily="18" charset="0"/>
            </a:rPr>
            <a:t>Focus &amp; Strategy</a:t>
          </a:r>
          <a:endParaRPr lang="en-US" sz="1800" kern="1200" dirty="0">
            <a:solidFill>
              <a:schemeClr val="accent1">
                <a:lumMod val="75000"/>
              </a:schemeClr>
            </a:solidFill>
            <a:latin typeface="Perpetua" pitchFamily="18" charset="0"/>
          </a:endParaRPr>
        </a:p>
      </dsp:txBody>
      <dsp:txXfrm>
        <a:off x="149066" y="423340"/>
        <a:ext cx="2086927" cy="265680"/>
      </dsp:txXfrm>
    </dsp:sp>
    <dsp:sp modelId="{33D80513-CEC1-4C0E-B4E6-70A3879828D4}">
      <dsp:nvSpPr>
        <dsp:cNvPr id="0" name=""/>
        <dsp:cNvSpPr/>
      </dsp:nvSpPr>
      <dsp:spPr>
        <a:xfrm>
          <a:off x="0" y="964420"/>
          <a:ext cx="2981325" cy="226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A193531-320F-47C7-BF49-9C9EA1D92FED}">
      <dsp:nvSpPr>
        <dsp:cNvPr id="0" name=""/>
        <dsp:cNvSpPr/>
      </dsp:nvSpPr>
      <dsp:spPr>
        <a:xfrm>
          <a:off x="149066" y="831580"/>
          <a:ext cx="2086927" cy="265680"/>
        </a:xfrm>
        <a:prstGeom prst="roundRect">
          <a:avLst/>
        </a:prstGeom>
        <a:solidFill>
          <a:srgbClr val="FF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881" tIns="0" rIns="78881" bIns="0" numCol="1" spcCol="1270" anchor="ctr" anchorCtr="0">
          <a:noAutofit/>
        </a:bodyPr>
        <a:lstStyle/>
        <a:p>
          <a:pPr lvl="0" algn="l" defTabSz="800100">
            <a:lnSpc>
              <a:spcPct val="90000"/>
            </a:lnSpc>
            <a:spcBef>
              <a:spcPct val="0"/>
            </a:spcBef>
            <a:spcAft>
              <a:spcPct val="35000"/>
            </a:spcAft>
          </a:pPr>
          <a:r>
            <a:rPr lang="en-US" sz="1800" kern="1200" dirty="0" smtClean="0">
              <a:solidFill>
                <a:schemeClr val="accent1">
                  <a:lumMod val="75000"/>
                </a:schemeClr>
              </a:solidFill>
              <a:latin typeface="Perpetua" pitchFamily="18" charset="0"/>
            </a:rPr>
            <a:t>Catalogs ??</a:t>
          </a:r>
          <a:endParaRPr lang="en-US" sz="1800" kern="1200" dirty="0">
            <a:solidFill>
              <a:schemeClr val="accent1">
                <a:lumMod val="75000"/>
              </a:schemeClr>
            </a:solidFill>
            <a:latin typeface="Perpetua" pitchFamily="18" charset="0"/>
          </a:endParaRPr>
        </a:p>
      </dsp:txBody>
      <dsp:txXfrm>
        <a:off x="149066" y="831580"/>
        <a:ext cx="2086927" cy="265680"/>
      </dsp:txXfrm>
    </dsp:sp>
    <dsp:sp modelId="{F7D98D13-F542-4423-86C1-B87AF03753AA}">
      <dsp:nvSpPr>
        <dsp:cNvPr id="0" name=""/>
        <dsp:cNvSpPr/>
      </dsp:nvSpPr>
      <dsp:spPr>
        <a:xfrm>
          <a:off x="0" y="1372660"/>
          <a:ext cx="2981325" cy="226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27706F7-1DF6-4537-B1EF-1E5D1A5C4D7F}">
      <dsp:nvSpPr>
        <dsp:cNvPr id="0" name=""/>
        <dsp:cNvSpPr/>
      </dsp:nvSpPr>
      <dsp:spPr>
        <a:xfrm>
          <a:off x="149066" y="1239820"/>
          <a:ext cx="2086927" cy="265680"/>
        </a:xfrm>
        <a:prstGeom prst="roundRect">
          <a:avLst/>
        </a:prstGeom>
        <a:solidFill>
          <a:srgbClr val="FF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881" tIns="0" rIns="78881" bIns="0" numCol="1" spcCol="1270" anchor="ctr" anchorCtr="0">
          <a:noAutofit/>
        </a:bodyPr>
        <a:lstStyle/>
        <a:p>
          <a:pPr lvl="0" algn="l" defTabSz="800100">
            <a:lnSpc>
              <a:spcPct val="90000"/>
            </a:lnSpc>
            <a:spcBef>
              <a:spcPct val="0"/>
            </a:spcBef>
            <a:spcAft>
              <a:spcPct val="35000"/>
            </a:spcAft>
          </a:pPr>
          <a:r>
            <a:rPr lang="en-US" sz="1800" kern="1200" dirty="0" smtClean="0">
              <a:solidFill>
                <a:schemeClr val="accent1">
                  <a:lumMod val="75000"/>
                </a:schemeClr>
              </a:solidFill>
              <a:latin typeface="Perpetua" pitchFamily="18" charset="0"/>
            </a:rPr>
            <a:t>Catalog Sources</a:t>
          </a:r>
        </a:p>
      </dsp:txBody>
      <dsp:txXfrm>
        <a:off x="149066" y="1239820"/>
        <a:ext cx="2086927" cy="265680"/>
      </dsp:txXfrm>
    </dsp:sp>
    <dsp:sp modelId="{EA23D493-715B-4CF3-B859-3B1A7A627AE1}">
      <dsp:nvSpPr>
        <dsp:cNvPr id="0" name=""/>
        <dsp:cNvSpPr/>
      </dsp:nvSpPr>
      <dsp:spPr>
        <a:xfrm>
          <a:off x="0" y="1780900"/>
          <a:ext cx="2981325" cy="226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E40B7D4-00BC-436C-933A-F60C2DA18C2E}">
      <dsp:nvSpPr>
        <dsp:cNvPr id="0" name=""/>
        <dsp:cNvSpPr/>
      </dsp:nvSpPr>
      <dsp:spPr>
        <a:xfrm>
          <a:off x="149066" y="1648060"/>
          <a:ext cx="2086927" cy="265680"/>
        </a:xfrm>
        <a:prstGeom prst="roundRect">
          <a:avLst/>
        </a:prstGeom>
        <a:solidFill>
          <a:srgbClr val="FF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881" tIns="0" rIns="78881" bIns="0" numCol="1" spcCol="1270" anchor="ctr" anchorCtr="0">
          <a:noAutofit/>
        </a:bodyPr>
        <a:lstStyle/>
        <a:p>
          <a:pPr lvl="0" algn="l" defTabSz="800100">
            <a:lnSpc>
              <a:spcPct val="90000"/>
            </a:lnSpc>
            <a:spcBef>
              <a:spcPct val="0"/>
            </a:spcBef>
            <a:spcAft>
              <a:spcPct val="35000"/>
            </a:spcAft>
          </a:pPr>
          <a:r>
            <a:rPr lang="en-US" sz="1800" kern="1200" smtClean="0">
              <a:solidFill>
                <a:schemeClr val="accent1">
                  <a:lumMod val="75000"/>
                </a:schemeClr>
              </a:solidFill>
              <a:latin typeface="Perpetua" pitchFamily="18" charset="0"/>
            </a:rPr>
            <a:t>Solutions</a:t>
          </a:r>
          <a:endParaRPr lang="en-US" sz="1800" kern="1200" dirty="0" smtClean="0">
            <a:solidFill>
              <a:schemeClr val="accent1">
                <a:lumMod val="75000"/>
              </a:schemeClr>
            </a:solidFill>
            <a:latin typeface="Perpetua" pitchFamily="18" charset="0"/>
          </a:endParaRPr>
        </a:p>
      </dsp:txBody>
      <dsp:txXfrm>
        <a:off x="149066" y="1648060"/>
        <a:ext cx="2086927" cy="265680"/>
      </dsp:txXfrm>
    </dsp:sp>
    <dsp:sp modelId="{66D45E8C-050D-44A9-BB2D-F8282E944A01}">
      <dsp:nvSpPr>
        <dsp:cNvPr id="0" name=""/>
        <dsp:cNvSpPr/>
      </dsp:nvSpPr>
      <dsp:spPr>
        <a:xfrm>
          <a:off x="0" y="2189140"/>
          <a:ext cx="2981325" cy="226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0CFB070-0A76-4369-B05C-525B7EE3A519}">
      <dsp:nvSpPr>
        <dsp:cNvPr id="0" name=""/>
        <dsp:cNvSpPr/>
      </dsp:nvSpPr>
      <dsp:spPr>
        <a:xfrm>
          <a:off x="149066" y="2056300"/>
          <a:ext cx="2086927" cy="265680"/>
        </a:xfrm>
        <a:prstGeom prst="roundRect">
          <a:avLst/>
        </a:prstGeom>
        <a:solidFill>
          <a:srgbClr val="FF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881" tIns="0" rIns="78881" bIns="0" numCol="1" spcCol="1270" anchor="ctr" anchorCtr="0">
          <a:noAutofit/>
        </a:bodyPr>
        <a:lstStyle/>
        <a:p>
          <a:pPr lvl="0" algn="l" defTabSz="800100">
            <a:lnSpc>
              <a:spcPct val="90000"/>
            </a:lnSpc>
            <a:spcBef>
              <a:spcPct val="0"/>
            </a:spcBef>
            <a:spcAft>
              <a:spcPct val="35000"/>
            </a:spcAft>
          </a:pPr>
          <a:r>
            <a:rPr lang="en-US" sz="1800" kern="1200" dirty="0" smtClean="0">
              <a:solidFill>
                <a:schemeClr val="accent1">
                  <a:lumMod val="75000"/>
                </a:schemeClr>
              </a:solidFill>
              <a:latin typeface="Perpetua" pitchFamily="18" charset="0"/>
            </a:rPr>
            <a:t>Local Store</a:t>
          </a:r>
        </a:p>
      </dsp:txBody>
      <dsp:txXfrm>
        <a:off x="149066" y="2056300"/>
        <a:ext cx="2086927" cy="265680"/>
      </dsp:txXfrm>
    </dsp:sp>
    <dsp:sp modelId="{2F92D003-25B0-441E-9B47-86A3E9BBA1C5}">
      <dsp:nvSpPr>
        <dsp:cNvPr id="0" name=""/>
        <dsp:cNvSpPr/>
      </dsp:nvSpPr>
      <dsp:spPr>
        <a:xfrm>
          <a:off x="0" y="2597380"/>
          <a:ext cx="2981325" cy="226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42CDE11-53DD-44F9-ACEB-0BB452A9B3F1}">
      <dsp:nvSpPr>
        <dsp:cNvPr id="0" name=""/>
        <dsp:cNvSpPr/>
      </dsp:nvSpPr>
      <dsp:spPr>
        <a:xfrm>
          <a:off x="149066" y="2464540"/>
          <a:ext cx="2086927" cy="265680"/>
        </a:xfrm>
        <a:prstGeom prst="roundRect">
          <a:avLst/>
        </a:prstGeom>
        <a:solidFill>
          <a:srgbClr val="FF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881" tIns="0" rIns="78881" bIns="0" numCol="1" spcCol="1270" anchor="ctr" anchorCtr="0">
          <a:noAutofit/>
        </a:bodyPr>
        <a:lstStyle/>
        <a:p>
          <a:pPr lvl="0" algn="l" defTabSz="800100">
            <a:lnSpc>
              <a:spcPct val="90000"/>
            </a:lnSpc>
            <a:spcBef>
              <a:spcPct val="0"/>
            </a:spcBef>
            <a:spcAft>
              <a:spcPct val="35000"/>
            </a:spcAft>
          </a:pPr>
          <a:r>
            <a:rPr lang="en-US" sz="1800" kern="1200" dirty="0" smtClean="0">
              <a:solidFill>
                <a:schemeClr val="accent1">
                  <a:lumMod val="75000"/>
                </a:schemeClr>
              </a:solidFill>
              <a:latin typeface="Perpetua" pitchFamily="18" charset="0"/>
            </a:rPr>
            <a:t>Requisition Template</a:t>
          </a:r>
        </a:p>
      </dsp:txBody>
      <dsp:txXfrm>
        <a:off x="149066" y="2464540"/>
        <a:ext cx="2086927" cy="265680"/>
      </dsp:txXfrm>
    </dsp:sp>
    <dsp:sp modelId="{B34EC02A-20B5-4BA5-9AA0-B3A2241B25A8}">
      <dsp:nvSpPr>
        <dsp:cNvPr id="0" name=""/>
        <dsp:cNvSpPr/>
      </dsp:nvSpPr>
      <dsp:spPr>
        <a:xfrm>
          <a:off x="0" y="3005620"/>
          <a:ext cx="2981325" cy="226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F8F5CDD-F640-47D6-A981-304A5FC237F3}">
      <dsp:nvSpPr>
        <dsp:cNvPr id="0" name=""/>
        <dsp:cNvSpPr/>
      </dsp:nvSpPr>
      <dsp:spPr>
        <a:xfrm>
          <a:off x="149066" y="2872780"/>
          <a:ext cx="2086927" cy="265680"/>
        </a:xfrm>
        <a:prstGeom prst="roundRect">
          <a:avLst/>
        </a:prstGeom>
        <a:solidFill>
          <a:srgbClr val="FF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881" tIns="0" rIns="78881" bIns="0" numCol="1" spcCol="1270" anchor="ctr" anchorCtr="0">
          <a:noAutofit/>
        </a:bodyPr>
        <a:lstStyle/>
        <a:p>
          <a:pPr lvl="0" algn="l" defTabSz="800100">
            <a:lnSpc>
              <a:spcPct val="90000"/>
            </a:lnSpc>
            <a:spcBef>
              <a:spcPct val="0"/>
            </a:spcBef>
            <a:spcAft>
              <a:spcPct val="35000"/>
            </a:spcAft>
          </a:pPr>
          <a:r>
            <a:rPr lang="en-US" sz="1800" kern="1200" dirty="0" smtClean="0">
              <a:solidFill>
                <a:schemeClr val="accent1">
                  <a:lumMod val="75000"/>
                </a:schemeClr>
              </a:solidFill>
              <a:latin typeface="Perpetua" pitchFamily="18" charset="0"/>
            </a:rPr>
            <a:t>External Marketplace</a:t>
          </a:r>
        </a:p>
      </dsp:txBody>
      <dsp:txXfrm>
        <a:off x="149066" y="2872780"/>
        <a:ext cx="2086927" cy="265680"/>
      </dsp:txXfrm>
    </dsp:sp>
    <dsp:sp modelId="{C32E3B7D-0CF2-442B-8105-C52F7B336AB6}">
      <dsp:nvSpPr>
        <dsp:cNvPr id="0" name=""/>
        <dsp:cNvSpPr/>
      </dsp:nvSpPr>
      <dsp:spPr>
        <a:xfrm>
          <a:off x="0" y="3413860"/>
          <a:ext cx="2981325" cy="226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D8EC92A-BFF7-4D27-8B3F-06D32876BFD5}">
      <dsp:nvSpPr>
        <dsp:cNvPr id="0" name=""/>
        <dsp:cNvSpPr/>
      </dsp:nvSpPr>
      <dsp:spPr>
        <a:xfrm>
          <a:off x="149066" y="3281020"/>
          <a:ext cx="2086927" cy="265680"/>
        </a:xfrm>
        <a:prstGeom prst="roundRect">
          <a:avLst/>
        </a:prstGeom>
        <a:solidFill>
          <a:srgbClr val="FF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881" tIns="0" rIns="78881" bIns="0" numCol="1" spcCol="1270" anchor="ctr" anchorCtr="0">
          <a:noAutofit/>
        </a:bodyPr>
        <a:lstStyle/>
        <a:p>
          <a:pPr lvl="0" algn="l" defTabSz="800100">
            <a:lnSpc>
              <a:spcPct val="90000"/>
            </a:lnSpc>
            <a:spcBef>
              <a:spcPct val="0"/>
            </a:spcBef>
            <a:spcAft>
              <a:spcPct val="35000"/>
            </a:spcAft>
          </a:pPr>
          <a:r>
            <a:rPr lang="en-US" sz="1800" kern="1200" dirty="0" smtClean="0">
              <a:solidFill>
                <a:schemeClr val="accent1">
                  <a:lumMod val="75000"/>
                </a:schemeClr>
              </a:solidFill>
              <a:latin typeface="Perpetua" pitchFamily="18" charset="0"/>
            </a:rPr>
            <a:t>Catalog Authoring</a:t>
          </a:r>
        </a:p>
      </dsp:txBody>
      <dsp:txXfrm>
        <a:off x="149066" y="3281020"/>
        <a:ext cx="2086927" cy="265680"/>
      </dsp:txXfrm>
    </dsp:sp>
    <dsp:sp modelId="{8F622D84-8257-434D-9204-3255C1B0309E}">
      <dsp:nvSpPr>
        <dsp:cNvPr id="0" name=""/>
        <dsp:cNvSpPr/>
      </dsp:nvSpPr>
      <dsp:spPr>
        <a:xfrm>
          <a:off x="0" y="3822099"/>
          <a:ext cx="2981325" cy="226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3D087D2-ED84-4DC0-8A02-25641718C268}">
      <dsp:nvSpPr>
        <dsp:cNvPr id="0" name=""/>
        <dsp:cNvSpPr/>
      </dsp:nvSpPr>
      <dsp:spPr>
        <a:xfrm>
          <a:off x="149066" y="3689259"/>
          <a:ext cx="2086927" cy="265680"/>
        </a:xfrm>
        <a:prstGeom prst="roundRect">
          <a:avLst/>
        </a:prstGeom>
        <a:solidFill>
          <a:srgbClr val="FF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881" tIns="0" rIns="78881" bIns="0" numCol="1" spcCol="1270" anchor="ctr" anchorCtr="0">
          <a:noAutofit/>
        </a:bodyPr>
        <a:lstStyle/>
        <a:p>
          <a:pPr lvl="0" algn="l" defTabSz="800100">
            <a:lnSpc>
              <a:spcPct val="90000"/>
            </a:lnSpc>
            <a:spcBef>
              <a:spcPct val="0"/>
            </a:spcBef>
            <a:spcAft>
              <a:spcPct val="35000"/>
            </a:spcAft>
          </a:pPr>
          <a:r>
            <a:rPr lang="en-US" sz="1800" kern="1200" dirty="0" smtClean="0">
              <a:solidFill>
                <a:schemeClr val="accent1">
                  <a:lumMod val="75000"/>
                </a:schemeClr>
              </a:solidFill>
              <a:latin typeface="Perpetua" pitchFamily="18" charset="0"/>
            </a:rPr>
            <a:t>Q&amp;A</a:t>
          </a:r>
        </a:p>
      </dsp:txBody>
      <dsp:txXfrm>
        <a:off x="149066" y="3689259"/>
        <a:ext cx="2086927" cy="265680"/>
      </dsp:txXfrm>
    </dsp:sp>
  </dsp:spTree>
</dsp:drawing>
</file>

<file path=ppt/diagrams/drawing2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50A61DB-17E4-4A70-9DEB-1C88E38FE42A}">
      <dsp:nvSpPr>
        <dsp:cNvPr id="0" name=""/>
        <dsp:cNvSpPr/>
      </dsp:nvSpPr>
      <dsp:spPr>
        <a:xfrm rot="10800000">
          <a:off x="1619321" y="802"/>
          <a:ext cx="5307996" cy="1129379"/>
        </a:xfrm>
        <a:prstGeom prst="homePlat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98025" tIns="68580" rIns="128016" bIns="68580" numCol="1" spcCol="1270" anchor="ctr" anchorCtr="0">
          <a:noAutofit/>
        </a:bodyPr>
        <a:lstStyle/>
        <a:p>
          <a:pPr lvl="0" algn="ctr" defTabSz="800100">
            <a:lnSpc>
              <a:spcPct val="90000"/>
            </a:lnSpc>
            <a:spcBef>
              <a:spcPct val="0"/>
            </a:spcBef>
            <a:spcAft>
              <a:spcPct val="35000"/>
            </a:spcAft>
          </a:pPr>
          <a:r>
            <a:rPr lang="en-US" sz="1800" kern="1200" dirty="0" smtClean="0"/>
            <a:t>Supplier has responsibility for managing the catalog and pricing information.</a:t>
          </a:r>
          <a:endParaRPr lang="en-US" sz="1800" kern="1200" dirty="0"/>
        </a:p>
      </dsp:txBody>
      <dsp:txXfrm rot="10800000">
        <a:off x="1619321" y="802"/>
        <a:ext cx="5307996" cy="1129379"/>
      </dsp:txXfrm>
    </dsp:sp>
    <dsp:sp modelId="{A2709C76-C836-480F-BD52-1F0106BBB8AC}">
      <dsp:nvSpPr>
        <dsp:cNvPr id="0" name=""/>
        <dsp:cNvSpPr/>
      </dsp:nvSpPr>
      <dsp:spPr>
        <a:xfrm>
          <a:off x="1054631" y="802"/>
          <a:ext cx="1129379" cy="1129379"/>
        </a:xfrm>
        <a:prstGeom prst="ellipse">
          <a:avLst/>
        </a:prstGeom>
        <a:solidFill>
          <a:schemeClr val="bg1"/>
        </a:solid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0A43DB36-B8BB-4116-9544-E6939CB267BA}">
      <dsp:nvSpPr>
        <dsp:cNvPr id="0" name=""/>
        <dsp:cNvSpPr/>
      </dsp:nvSpPr>
      <dsp:spPr>
        <a:xfrm rot="10800000">
          <a:off x="1619321" y="1467310"/>
          <a:ext cx="5307996" cy="1129379"/>
        </a:xfrm>
        <a:prstGeom prst="homePlat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98025" tIns="68580" rIns="128016" bIns="68580" numCol="1" spcCol="1270" anchor="ctr" anchorCtr="0">
          <a:noAutofit/>
        </a:bodyPr>
        <a:lstStyle/>
        <a:p>
          <a:pPr lvl="0" algn="ctr" defTabSz="800100">
            <a:lnSpc>
              <a:spcPct val="90000"/>
            </a:lnSpc>
            <a:spcBef>
              <a:spcPct val="0"/>
            </a:spcBef>
            <a:spcAft>
              <a:spcPct val="35000"/>
            </a:spcAft>
          </a:pPr>
          <a:r>
            <a:rPr lang="en-US" sz="1800" kern="1200" dirty="0" smtClean="0"/>
            <a:t>Users would search by category on exchange and see a link to the supplier hosted catalog.</a:t>
          </a:r>
          <a:endParaRPr lang="en-US" sz="1800" kern="1200" dirty="0" smtClean="0"/>
        </a:p>
      </dsp:txBody>
      <dsp:txXfrm rot="10800000">
        <a:off x="1619321" y="1467310"/>
        <a:ext cx="5307996" cy="1129379"/>
      </dsp:txXfrm>
    </dsp:sp>
    <dsp:sp modelId="{6DFADB54-0666-445F-A6EB-0D1891416B0C}">
      <dsp:nvSpPr>
        <dsp:cNvPr id="0" name=""/>
        <dsp:cNvSpPr/>
      </dsp:nvSpPr>
      <dsp:spPr>
        <a:xfrm>
          <a:off x="1054631" y="1467310"/>
          <a:ext cx="1129379" cy="1129379"/>
        </a:xfrm>
        <a:prstGeom prst="ellipse">
          <a:avLst/>
        </a:prstGeom>
        <a:solidFill>
          <a:schemeClr val="accent3"/>
        </a:solid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F6ED6D64-5B15-4162-8642-5FA030BC9002}">
      <dsp:nvSpPr>
        <dsp:cNvPr id="0" name=""/>
        <dsp:cNvSpPr/>
      </dsp:nvSpPr>
      <dsp:spPr>
        <a:xfrm rot="10800000">
          <a:off x="1619321" y="2933818"/>
          <a:ext cx="5307996" cy="1129379"/>
        </a:xfrm>
        <a:prstGeom prst="homePlat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98025" tIns="68580" rIns="128016" bIns="68580" numCol="1" spcCol="1270" anchor="ctr" anchorCtr="0">
          <a:noAutofit/>
        </a:bodyPr>
        <a:lstStyle/>
        <a:p>
          <a:pPr lvl="0" algn="ctr" defTabSz="800100">
            <a:lnSpc>
              <a:spcPct val="90000"/>
            </a:lnSpc>
            <a:spcBef>
              <a:spcPct val="0"/>
            </a:spcBef>
            <a:spcAft>
              <a:spcPct val="35000"/>
            </a:spcAft>
          </a:pPr>
          <a:r>
            <a:rPr lang="en-US" sz="1800" kern="1200" dirty="0" smtClean="0"/>
            <a:t>Requires Supplier to create new categories, add new base attributes, category  attributes and create the hierarchies that support customer schema.</a:t>
          </a:r>
          <a:endParaRPr lang="en-US" sz="1800" kern="1200" dirty="0" smtClean="0"/>
        </a:p>
      </dsp:txBody>
      <dsp:txXfrm rot="10800000">
        <a:off x="1619321" y="2933818"/>
        <a:ext cx="5307996" cy="1129379"/>
      </dsp:txXfrm>
    </dsp:sp>
    <dsp:sp modelId="{FC31DEEF-914D-4C42-91F4-4F99D64A3069}">
      <dsp:nvSpPr>
        <dsp:cNvPr id="0" name=""/>
        <dsp:cNvSpPr/>
      </dsp:nvSpPr>
      <dsp:spPr>
        <a:xfrm>
          <a:off x="1054631" y="2933818"/>
          <a:ext cx="1129379" cy="1129379"/>
        </a:xfrm>
        <a:prstGeom prst="ellipse">
          <a:avLst/>
        </a:prstGeom>
        <a:solidFill>
          <a:schemeClr val="bg1"/>
        </a:solid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Tree>
</dsp:drawing>
</file>

<file path=ppt/diagrams/drawing2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4B5552D-E4AE-4A11-A38B-A12ED7046CFD}">
      <dsp:nvSpPr>
        <dsp:cNvPr id="0" name=""/>
        <dsp:cNvSpPr/>
      </dsp:nvSpPr>
      <dsp:spPr>
        <a:xfrm>
          <a:off x="0" y="147940"/>
          <a:ext cx="2981325" cy="226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6FF91E8-966D-4F3B-984D-92CDB9AA3DFD}">
      <dsp:nvSpPr>
        <dsp:cNvPr id="0" name=""/>
        <dsp:cNvSpPr/>
      </dsp:nvSpPr>
      <dsp:spPr>
        <a:xfrm>
          <a:off x="149066" y="15100"/>
          <a:ext cx="2086927" cy="265680"/>
        </a:xfrm>
        <a:prstGeom prst="roundRect">
          <a:avLst/>
        </a:prstGeom>
        <a:solidFill>
          <a:srgbClr val="FF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881" tIns="0" rIns="78881" bIns="0" numCol="1" spcCol="1270" anchor="ctr" anchorCtr="0">
          <a:noAutofit/>
        </a:bodyPr>
        <a:lstStyle/>
        <a:p>
          <a:pPr lvl="0" algn="l" defTabSz="800100">
            <a:lnSpc>
              <a:spcPct val="90000"/>
            </a:lnSpc>
            <a:spcBef>
              <a:spcPct val="0"/>
            </a:spcBef>
            <a:spcAft>
              <a:spcPct val="35000"/>
            </a:spcAft>
          </a:pPr>
          <a:r>
            <a:rPr lang="en-US" sz="1800" kern="1200" dirty="0" smtClean="0">
              <a:solidFill>
                <a:schemeClr val="accent1">
                  <a:lumMod val="75000"/>
                </a:schemeClr>
              </a:solidFill>
              <a:latin typeface="Perpetua" pitchFamily="18" charset="0"/>
            </a:rPr>
            <a:t>BioMarin at a Glance</a:t>
          </a:r>
          <a:endParaRPr lang="en-US" sz="1800" kern="1200" dirty="0">
            <a:solidFill>
              <a:schemeClr val="accent1">
                <a:lumMod val="75000"/>
              </a:schemeClr>
            </a:solidFill>
            <a:latin typeface="Perpetua" pitchFamily="18" charset="0"/>
          </a:endParaRPr>
        </a:p>
      </dsp:txBody>
      <dsp:txXfrm>
        <a:off x="149066" y="15100"/>
        <a:ext cx="2086927" cy="265680"/>
      </dsp:txXfrm>
    </dsp:sp>
    <dsp:sp modelId="{155F5B29-E2EF-4761-822D-E4D898729DB8}">
      <dsp:nvSpPr>
        <dsp:cNvPr id="0" name=""/>
        <dsp:cNvSpPr/>
      </dsp:nvSpPr>
      <dsp:spPr>
        <a:xfrm>
          <a:off x="0" y="556180"/>
          <a:ext cx="2981325" cy="226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7815AC3-50EA-40B6-80FB-C2F2D9C9D9BA}">
      <dsp:nvSpPr>
        <dsp:cNvPr id="0" name=""/>
        <dsp:cNvSpPr/>
      </dsp:nvSpPr>
      <dsp:spPr>
        <a:xfrm>
          <a:off x="149066" y="423340"/>
          <a:ext cx="2086927" cy="265680"/>
        </a:xfrm>
        <a:prstGeom prst="roundRect">
          <a:avLst/>
        </a:prstGeom>
        <a:solidFill>
          <a:srgbClr val="FF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881" tIns="0" rIns="78881" bIns="0" numCol="1" spcCol="1270" anchor="ctr" anchorCtr="0">
          <a:noAutofit/>
        </a:bodyPr>
        <a:lstStyle/>
        <a:p>
          <a:pPr lvl="0" algn="l" defTabSz="800100">
            <a:lnSpc>
              <a:spcPct val="90000"/>
            </a:lnSpc>
            <a:spcBef>
              <a:spcPct val="0"/>
            </a:spcBef>
            <a:spcAft>
              <a:spcPct val="35000"/>
            </a:spcAft>
          </a:pPr>
          <a:r>
            <a:rPr lang="en-US" sz="1800" kern="1200" dirty="0" smtClean="0">
              <a:solidFill>
                <a:schemeClr val="accent1">
                  <a:lumMod val="75000"/>
                </a:schemeClr>
              </a:solidFill>
              <a:latin typeface="Perpetua" pitchFamily="18" charset="0"/>
            </a:rPr>
            <a:t>Focus &amp; Strategy</a:t>
          </a:r>
          <a:endParaRPr lang="en-US" sz="1800" kern="1200" dirty="0">
            <a:solidFill>
              <a:schemeClr val="accent1">
                <a:lumMod val="75000"/>
              </a:schemeClr>
            </a:solidFill>
            <a:latin typeface="Perpetua" pitchFamily="18" charset="0"/>
          </a:endParaRPr>
        </a:p>
      </dsp:txBody>
      <dsp:txXfrm>
        <a:off x="149066" y="423340"/>
        <a:ext cx="2086927" cy="265680"/>
      </dsp:txXfrm>
    </dsp:sp>
    <dsp:sp modelId="{33D80513-CEC1-4C0E-B4E6-70A3879828D4}">
      <dsp:nvSpPr>
        <dsp:cNvPr id="0" name=""/>
        <dsp:cNvSpPr/>
      </dsp:nvSpPr>
      <dsp:spPr>
        <a:xfrm>
          <a:off x="0" y="964420"/>
          <a:ext cx="2981325" cy="226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A193531-320F-47C7-BF49-9C9EA1D92FED}">
      <dsp:nvSpPr>
        <dsp:cNvPr id="0" name=""/>
        <dsp:cNvSpPr/>
      </dsp:nvSpPr>
      <dsp:spPr>
        <a:xfrm>
          <a:off x="149066" y="831580"/>
          <a:ext cx="2086927" cy="265680"/>
        </a:xfrm>
        <a:prstGeom prst="roundRect">
          <a:avLst/>
        </a:prstGeom>
        <a:solidFill>
          <a:srgbClr val="FF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881" tIns="0" rIns="78881" bIns="0" numCol="1" spcCol="1270" anchor="ctr" anchorCtr="0">
          <a:noAutofit/>
        </a:bodyPr>
        <a:lstStyle/>
        <a:p>
          <a:pPr lvl="0" algn="l" defTabSz="800100">
            <a:lnSpc>
              <a:spcPct val="90000"/>
            </a:lnSpc>
            <a:spcBef>
              <a:spcPct val="0"/>
            </a:spcBef>
            <a:spcAft>
              <a:spcPct val="35000"/>
            </a:spcAft>
          </a:pPr>
          <a:r>
            <a:rPr lang="en-US" sz="1800" kern="1200" dirty="0" smtClean="0">
              <a:solidFill>
                <a:schemeClr val="accent1">
                  <a:lumMod val="75000"/>
                </a:schemeClr>
              </a:solidFill>
              <a:latin typeface="Perpetua" pitchFamily="18" charset="0"/>
            </a:rPr>
            <a:t>Catalogs ??</a:t>
          </a:r>
          <a:endParaRPr lang="en-US" sz="1800" kern="1200" dirty="0">
            <a:solidFill>
              <a:schemeClr val="accent1">
                <a:lumMod val="75000"/>
              </a:schemeClr>
            </a:solidFill>
            <a:latin typeface="Perpetua" pitchFamily="18" charset="0"/>
          </a:endParaRPr>
        </a:p>
      </dsp:txBody>
      <dsp:txXfrm>
        <a:off x="149066" y="831580"/>
        <a:ext cx="2086927" cy="265680"/>
      </dsp:txXfrm>
    </dsp:sp>
    <dsp:sp modelId="{9891B709-16C0-40FF-9274-D580E1F129B2}">
      <dsp:nvSpPr>
        <dsp:cNvPr id="0" name=""/>
        <dsp:cNvSpPr/>
      </dsp:nvSpPr>
      <dsp:spPr>
        <a:xfrm>
          <a:off x="0" y="1372660"/>
          <a:ext cx="2981325" cy="226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248B52A-9867-4F3E-A320-AAE831136E4A}">
      <dsp:nvSpPr>
        <dsp:cNvPr id="0" name=""/>
        <dsp:cNvSpPr/>
      </dsp:nvSpPr>
      <dsp:spPr>
        <a:xfrm>
          <a:off x="149066" y="1239820"/>
          <a:ext cx="2086927" cy="265680"/>
        </a:xfrm>
        <a:prstGeom prst="roundRect">
          <a:avLst/>
        </a:prstGeom>
        <a:solidFill>
          <a:srgbClr val="FF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881" tIns="0" rIns="78881" bIns="0" numCol="1" spcCol="1270" anchor="ctr" anchorCtr="0">
          <a:noAutofit/>
        </a:bodyPr>
        <a:lstStyle/>
        <a:p>
          <a:pPr lvl="0" algn="l" defTabSz="800100">
            <a:lnSpc>
              <a:spcPct val="90000"/>
            </a:lnSpc>
            <a:spcBef>
              <a:spcPct val="0"/>
            </a:spcBef>
            <a:spcAft>
              <a:spcPct val="35000"/>
            </a:spcAft>
          </a:pPr>
          <a:r>
            <a:rPr lang="en-US" sz="1800" kern="1200" dirty="0" smtClean="0">
              <a:solidFill>
                <a:schemeClr val="accent1">
                  <a:lumMod val="75000"/>
                </a:schemeClr>
              </a:solidFill>
              <a:latin typeface="Perpetua" pitchFamily="18" charset="0"/>
            </a:rPr>
            <a:t>Solutions</a:t>
          </a:r>
        </a:p>
      </dsp:txBody>
      <dsp:txXfrm>
        <a:off x="149066" y="1239820"/>
        <a:ext cx="2086927" cy="265680"/>
      </dsp:txXfrm>
    </dsp:sp>
    <dsp:sp modelId="{F7D98D13-F542-4423-86C1-B87AF03753AA}">
      <dsp:nvSpPr>
        <dsp:cNvPr id="0" name=""/>
        <dsp:cNvSpPr/>
      </dsp:nvSpPr>
      <dsp:spPr>
        <a:xfrm>
          <a:off x="0" y="1780900"/>
          <a:ext cx="2981325" cy="226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27706F7-1DF6-4537-B1EF-1E5D1A5C4D7F}">
      <dsp:nvSpPr>
        <dsp:cNvPr id="0" name=""/>
        <dsp:cNvSpPr/>
      </dsp:nvSpPr>
      <dsp:spPr>
        <a:xfrm>
          <a:off x="149066" y="1648060"/>
          <a:ext cx="2086927" cy="265680"/>
        </a:xfrm>
        <a:prstGeom prst="roundRect">
          <a:avLst/>
        </a:prstGeom>
        <a:solidFill>
          <a:srgbClr val="FF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881" tIns="0" rIns="78881" bIns="0" numCol="1" spcCol="1270" anchor="ctr" anchorCtr="0">
          <a:noAutofit/>
        </a:bodyPr>
        <a:lstStyle/>
        <a:p>
          <a:pPr lvl="0" algn="l" defTabSz="800100">
            <a:lnSpc>
              <a:spcPct val="90000"/>
            </a:lnSpc>
            <a:spcBef>
              <a:spcPct val="0"/>
            </a:spcBef>
            <a:spcAft>
              <a:spcPct val="35000"/>
            </a:spcAft>
          </a:pPr>
          <a:r>
            <a:rPr lang="en-US" sz="1800" kern="1200" dirty="0" smtClean="0">
              <a:solidFill>
                <a:schemeClr val="accent1">
                  <a:lumMod val="75000"/>
                </a:schemeClr>
              </a:solidFill>
              <a:latin typeface="Perpetua" pitchFamily="18" charset="0"/>
            </a:rPr>
            <a:t>Catalog Sources</a:t>
          </a:r>
        </a:p>
      </dsp:txBody>
      <dsp:txXfrm>
        <a:off x="149066" y="1648060"/>
        <a:ext cx="2086927" cy="265680"/>
      </dsp:txXfrm>
    </dsp:sp>
    <dsp:sp modelId="{66D45E8C-050D-44A9-BB2D-F8282E944A01}">
      <dsp:nvSpPr>
        <dsp:cNvPr id="0" name=""/>
        <dsp:cNvSpPr/>
      </dsp:nvSpPr>
      <dsp:spPr>
        <a:xfrm>
          <a:off x="0" y="2189140"/>
          <a:ext cx="2981325" cy="226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0CFB070-0A76-4369-B05C-525B7EE3A519}">
      <dsp:nvSpPr>
        <dsp:cNvPr id="0" name=""/>
        <dsp:cNvSpPr/>
      </dsp:nvSpPr>
      <dsp:spPr>
        <a:xfrm>
          <a:off x="149066" y="2056300"/>
          <a:ext cx="2086927" cy="265680"/>
        </a:xfrm>
        <a:prstGeom prst="roundRect">
          <a:avLst/>
        </a:prstGeom>
        <a:solidFill>
          <a:srgbClr val="FF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881" tIns="0" rIns="78881" bIns="0" numCol="1" spcCol="1270" anchor="ctr" anchorCtr="0">
          <a:noAutofit/>
        </a:bodyPr>
        <a:lstStyle/>
        <a:p>
          <a:pPr lvl="0" algn="l" defTabSz="800100">
            <a:lnSpc>
              <a:spcPct val="90000"/>
            </a:lnSpc>
            <a:spcBef>
              <a:spcPct val="0"/>
            </a:spcBef>
            <a:spcAft>
              <a:spcPct val="35000"/>
            </a:spcAft>
          </a:pPr>
          <a:r>
            <a:rPr lang="en-US" sz="1800" kern="1200" dirty="0" smtClean="0">
              <a:solidFill>
                <a:schemeClr val="accent1">
                  <a:lumMod val="75000"/>
                </a:schemeClr>
              </a:solidFill>
              <a:latin typeface="Perpetua" pitchFamily="18" charset="0"/>
            </a:rPr>
            <a:t>Local Store</a:t>
          </a:r>
        </a:p>
      </dsp:txBody>
      <dsp:txXfrm>
        <a:off x="149066" y="2056300"/>
        <a:ext cx="2086927" cy="265680"/>
      </dsp:txXfrm>
    </dsp:sp>
    <dsp:sp modelId="{2F92D003-25B0-441E-9B47-86A3E9BBA1C5}">
      <dsp:nvSpPr>
        <dsp:cNvPr id="0" name=""/>
        <dsp:cNvSpPr/>
      </dsp:nvSpPr>
      <dsp:spPr>
        <a:xfrm>
          <a:off x="0" y="2597380"/>
          <a:ext cx="2981325" cy="226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42CDE11-53DD-44F9-ACEB-0BB452A9B3F1}">
      <dsp:nvSpPr>
        <dsp:cNvPr id="0" name=""/>
        <dsp:cNvSpPr/>
      </dsp:nvSpPr>
      <dsp:spPr>
        <a:xfrm>
          <a:off x="149066" y="2464540"/>
          <a:ext cx="2086927" cy="265680"/>
        </a:xfrm>
        <a:prstGeom prst="roundRect">
          <a:avLst/>
        </a:prstGeom>
        <a:solidFill>
          <a:srgbClr val="FF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881" tIns="0" rIns="78881" bIns="0" numCol="1" spcCol="1270" anchor="ctr" anchorCtr="0">
          <a:noAutofit/>
        </a:bodyPr>
        <a:lstStyle/>
        <a:p>
          <a:pPr lvl="0" algn="l" defTabSz="800100">
            <a:lnSpc>
              <a:spcPct val="90000"/>
            </a:lnSpc>
            <a:spcBef>
              <a:spcPct val="0"/>
            </a:spcBef>
            <a:spcAft>
              <a:spcPct val="35000"/>
            </a:spcAft>
          </a:pPr>
          <a:r>
            <a:rPr lang="en-US" sz="1800" kern="1200" dirty="0" smtClean="0">
              <a:solidFill>
                <a:schemeClr val="accent1">
                  <a:lumMod val="75000"/>
                </a:schemeClr>
              </a:solidFill>
              <a:latin typeface="Perpetua" pitchFamily="18" charset="0"/>
            </a:rPr>
            <a:t>Requisition Template</a:t>
          </a:r>
        </a:p>
      </dsp:txBody>
      <dsp:txXfrm>
        <a:off x="149066" y="2464540"/>
        <a:ext cx="2086927" cy="265680"/>
      </dsp:txXfrm>
    </dsp:sp>
    <dsp:sp modelId="{B34EC02A-20B5-4BA5-9AA0-B3A2241B25A8}">
      <dsp:nvSpPr>
        <dsp:cNvPr id="0" name=""/>
        <dsp:cNvSpPr/>
      </dsp:nvSpPr>
      <dsp:spPr>
        <a:xfrm>
          <a:off x="0" y="3005620"/>
          <a:ext cx="2981325" cy="226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F8F5CDD-F640-47D6-A981-304A5FC237F3}">
      <dsp:nvSpPr>
        <dsp:cNvPr id="0" name=""/>
        <dsp:cNvSpPr/>
      </dsp:nvSpPr>
      <dsp:spPr>
        <a:xfrm>
          <a:off x="149066" y="2872780"/>
          <a:ext cx="2086927" cy="265680"/>
        </a:xfrm>
        <a:prstGeom prst="roundRect">
          <a:avLst/>
        </a:prstGeom>
        <a:solidFill>
          <a:srgbClr val="FF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881" tIns="0" rIns="78881" bIns="0" numCol="1" spcCol="1270" anchor="ctr" anchorCtr="0">
          <a:noAutofit/>
        </a:bodyPr>
        <a:lstStyle/>
        <a:p>
          <a:pPr lvl="0" algn="l" defTabSz="800100">
            <a:lnSpc>
              <a:spcPct val="90000"/>
            </a:lnSpc>
            <a:spcBef>
              <a:spcPct val="0"/>
            </a:spcBef>
            <a:spcAft>
              <a:spcPct val="35000"/>
            </a:spcAft>
          </a:pPr>
          <a:r>
            <a:rPr lang="en-US" sz="1800" kern="1200" dirty="0" smtClean="0">
              <a:solidFill>
                <a:schemeClr val="accent1">
                  <a:lumMod val="75000"/>
                </a:schemeClr>
              </a:solidFill>
              <a:latin typeface="Perpetua" pitchFamily="18" charset="0"/>
            </a:rPr>
            <a:t>External Marketplace</a:t>
          </a:r>
        </a:p>
      </dsp:txBody>
      <dsp:txXfrm>
        <a:off x="149066" y="2872780"/>
        <a:ext cx="2086927" cy="265680"/>
      </dsp:txXfrm>
    </dsp:sp>
    <dsp:sp modelId="{D4325AB3-6DF7-46C6-B169-565A5BFBD96C}">
      <dsp:nvSpPr>
        <dsp:cNvPr id="0" name=""/>
        <dsp:cNvSpPr/>
      </dsp:nvSpPr>
      <dsp:spPr>
        <a:xfrm>
          <a:off x="0" y="3413860"/>
          <a:ext cx="2981325" cy="226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73660AF-CF7E-4861-8C5D-DD677AF025C4}">
      <dsp:nvSpPr>
        <dsp:cNvPr id="0" name=""/>
        <dsp:cNvSpPr/>
      </dsp:nvSpPr>
      <dsp:spPr>
        <a:xfrm>
          <a:off x="149066" y="3281020"/>
          <a:ext cx="2086927" cy="265680"/>
        </a:xfrm>
        <a:prstGeom prst="roundRect">
          <a:avLst/>
        </a:prstGeom>
        <a:solidFill>
          <a:srgbClr val="FF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881" tIns="0" rIns="78881" bIns="0" numCol="1" spcCol="1270" anchor="ctr" anchorCtr="0">
          <a:noAutofit/>
        </a:bodyPr>
        <a:lstStyle/>
        <a:p>
          <a:pPr lvl="0" algn="l" defTabSz="800100">
            <a:lnSpc>
              <a:spcPct val="90000"/>
            </a:lnSpc>
            <a:spcBef>
              <a:spcPct val="0"/>
            </a:spcBef>
            <a:spcAft>
              <a:spcPct val="35000"/>
            </a:spcAft>
          </a:pPr>
          <a:r>
            <a:rPr lang="en-US" sz="1800" kern="1200" dirty="0" smtClean="0">
              <a:solidFill>
                <a:schemeClr val="accent1">
                  <a:lumMod val="75000"/>
                </a:schemeClr>
              </a:solidFill>
              <a:latin typeface="Perpetua" pitchFamily="18" charset="0"/>
            </a:rPr>
            <a:t>Catalog Authoring</a:t>
          </a:r>
        </a:p>
      </dsp:txBody>
      <dsp:txXfrm>
        <a:off x="149066" y="3281020"/>
        <a:ext cx="2086927" cy="265680"/>
      </dsp:txXfrm>
    </dsp:sp>
    <dsp:sp modelId="{8F622D84-8257-434D-9204-3255C1B0309E}">
      <dsp:nvSpPr>
        <dsp:cNvPr id="0" name=""/>
        <dsp:cNvSpPr/>
      </dsp:nvSpPr>
      <dsp:spPr>
        <a:xfrm>
          <a:off x="0" y="3822099"/>
          <a:ext cx="2981325" cy="226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3D087D2-ED84-4DC0-8A02-25641718C268}">
      <dsp:nvSpPr>
        <dsp:cNvPr id="0" name=""/>
        <dsp:cNvSpPr/>
      </dsp:nvSpPr>
      <dsp:spPr>
        <a:xfrm>
          <a:off x="149066" y="3689259"/>
          <a:ext cx="2086927" cy="265680"/>
        </a:xfrm>
        <a:prstGeom prst="roundRect">
          <a:avLst/>
        </a:prstGeom>
        <a:solidFill>
          <a:srgbClr val="FF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881" tIns="0" rIns="78881" bIns="0" numCol="1" spcCol="1270" anchor="ctr" anchorCtr="0">
          <a:noAutofit/>
        </a:bodyPr>
        <a:lstStyle/>
        <a:p>
          <a:pPr lvl="0" algn="l" defTabSz="800100">
            <a:lnSpc>
              <a:spcPct val="90000"/>
            </a:lnSpc>
            <a:spcBef>
              <a:spcPct val="0"/>
            </a:spcBef>
            <a:spcAft>
              <a:spcPct val="35000"/>
            </a:spcAft>
          </a:pPr>
          <a:r>
            <a:rPr lang="en-US" sz="1800" kern="1200" dirty="0" smtClean="0">
              <a:solidFill>
                <a:schemeClr val="accent1">
                  <a:lumMod val="75000"/>
                </a:schemeClr>
              </a:solidFill>
              <a:latin typeface="Perpetua" pitchFamily="18" charset="0"/>
            </a:rPr>
            <a:t>Q&amp;A</a:t>
          </a:r>
        </a:p>
      </dsp:txBody>
      <dsp:txXfrm>
        <a:off x="149066" y="3689259"/>
        <a:ext cx="2086927" cy="265680"/>
      </dsp:txXfrm>
    </dsp:sp>
  </dsp:spTree>
</dsp:drawing>
</file>

<file path=ppt/diagrams/drawing2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53FD45D-6136-42E6-A366-B1660251F81A}">
      <dsp:nvSpPr>
        <dsp:cNvPr id="0" name=""/>
        <dsp:cNvSpPr/>
      </dsp:nvSpPr>
      <dsp:spPr>
        <a:xfrm>
          <a:off x="0" y="258758"/>
          <a:ext cx="2305050" cy="174732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kern="1200" dirty="0" smtClean="0"/>
            <a:t>Changes to local store are reflected real time.</a:t>
          </a:r>
          <a:endParaRPr lang="en-US" sz="1800" kern="1200" dirty="0"/>
        </a:p>
      </dsp:txBody>
      <dsp:txXfrm>
        <a:off x="0" y="258758"/>
        <a:ext cx="2305050" cy="1747321"/>
      </dsp:txXfrm>
    </dsp:sp>
    <dsp:sp modelId="{70759BD4-9104-43F3-AF63-580CE1EB27AF}">
      <dsp:nvSpPr>
        <dsp:cNvPr id="0" name=""/>
        <dsp:cNvSpPr/>
      </dsp:nvSpPr>
      <dsp:spPr>
        <a:xfrm>
          <a:off x="0" y="2057920"/>
          <a:ext cx="2305050" cy="174732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kern="1200" dirty="0" smtClean="0"/>
            <a:t>Catalogs with unapproved changes are still available to transact with last approved changes.</a:t>
          </a:r>
          <a:endParaRPr lang="en-US" sz="1800" kern="1200" dirty="0"/>
        </a:p>
      </dsp:txBody>
      <dsp:txXfrm>
        <a:off x="0" y="2057920"/>
        <a:ext cx="2305050" cy="1747321"/>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4B5552D-E4AE-4A11-A38B-A12ED7046CFD}">
      <dsp:nvSpPr>
        <dsp:cNvPr id="0" name=""/>
        <dsp:cNvSpPr/>
      </dsp:nvSpPr>
      <dsp:spPr>
        <a:xfrm>
          <a:off x="0" y="147940"/>
          <a:ext cx="2981325" cy="226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6FF91E8-966D-4F3B-984D-92CDB9AA3DFD}">
      <dsp:nvSpPr>
        <dsp:cNvPr id="0" name=""/>
        <dsp:cNvSpPr/>
      </dsp:nvSpPr>
      <dsp:spPr>
        <a:xfrm>
          <a:off x="149066" y="15100"/>
          <a:ext cx="2086927" cy="265680"/>
        </a:xfrm>
        <a:prstGeom prst="roundRect">
          <a:avLst/>
        </a:prstGeom>
        <a:solidFill>
          <a:srgbClr val="FF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881" tIns="0" rIns="78881" bIns="0" numCol="1" spcCol="1270" anchor="ctr" anchorCtr="0">
          <a:noAutofit/>
        </a:bodyPr>
        <a:lstStyle/>
        <a:p>
          <a:pPr lvl="0" algn="l" defTabSz="800100">
            <a:lnSpc>
              <a:spcPct val="90000"/>
            </a:lnSpc>
            <a:spcBef>
              <a:spcPct val="0"/>
            </a:spcBef>
            <a:spcAft>
              <a:spcPct val="35000"/>
            </a:spcAft>
          </a:pPr>
          <a:r>
            <a:rPr lang="en-US" sz="1800" kern="1200" dirty="0" smtClean="0">
              <a:solidFill>
                <a:schemeClr val="accent1">
                  <a:lumMod val="75000"/>
                </a:schemeClr>
              </a:solidFill>
              <a:latin typeface="Perpetua" pitchFamily="18" charset="0"/>
            </a:rPr>
            <a:t>BioMarin at a Glance</a:t>
          </a:r>
          <a:endParaRPr lang="en-US" sz="1800" kern="1200" dirty="0">
            <a:solidFill>
              <a:schemeClr val="accent1">
                <a:lumMod val="75000"/>
              </a:schemeClr>
            </a:solidFill>
            <a:latin typeface="Perpetua" pitchFamily="18" charset="0"/>
          </a:endParaRPr>
        </a:p>
      </dsp:txBody>
      <dsp:txXfrm>
        <a:off x="149066" y="15100"/>
        <a:ext cx="2086927" cy="265680"/>
      </dsp:txXfrm>
    </dsp:sp>
    <dsp:sp modelId="{155F5B29-E2EF-4761-822D-E4D898729DB8}">
      <dsp:nvSpPr>
        <dsp:cNvPr id="0" name=""/>
        <dsp:cNvSpPr/>
      </dsp:nvSpPr>
      <dsp:spPr>
        <a:xfrm>
          <a:off x="0" y="556180"/>
          <a:ext cx="2981325" cy="226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7815AC3-50EA-40B6-80FB-C2F2D9C9D9BA}">
      <dsp:nvSpPr>
        <dsp:cNvPr id="0" name=""/>
        <dsp:cNvSpPr/>
      </dsp:nvSpPr>
      <dsp:spPr>
        <a:xfrm>
          <a:off x="149066" y="423340"/>
          <a:ext cx="2086927" cy="265680"/>
        </a:xfrm>
        <a:prstGeom prst="roundRect">
          <a:avLst/>
        </a:prstGeom>
        <a:solidFill>
          <a:srgbClr val="FF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881" tIns="0" rIns="78881" bIns="0" numCol="1" spcCol="1270" anchor="ctr" anchorCtr="0">
          <a:noAutofit/>
        </a:bodyPr>
        <a:lstStyle/>
        <a:p>
          <a:pPr lvl="0" algn="l" defTabSz="800100">
            <a:lnSpc>
              <a:spcPct val="90000"/>
            </a:lnSpc>
            <a:spcBef>
              <a:spcPct val="0"/>
            </a:spcBef>
            <a:spcAft>
              <a:spcPct val="35000"/>
            </a:spcAft>
          </a:pPr>
          <a:r>
            <a:rPr lang="en-US" sz="1800" kern="1200" dirty="0" smtClean="0">
              <a:solidFill>
                <a:schemeClr val="accent1">
                  <a:lumMod val="75000"/>
                </a:schemeClr>
              </a:solidFill>
              <a:latin typeface="Perpetua" pitchFamily="18" charset="0"/>
            </a:rPr>
            <a:t>Focus &amp; Strategy</a:t>
          </a:r>
          <a:endParaRPr lang="en-US" sz="1800" kern="1200" dirty="0">
            <a:solidFill>
              <a:schemeClr val="accent1">
                <a:lumMod val="75000"/>
              </a:schemeClr>
            </a:solidFill>
            <a:latin typeface="Perpetua" pitchFamily="18" charset="0"/>
          </a:endParaRPr>
        </a:p>
      </dsp:txBody>
      <dsp:txXfrm>
        <a:off x="149066" y="423340"/>
        <a:ext cx="2086927" cy="265680"/>
      </dsp:txXfrm>
    </dsp:sp>
    <dsp:sp modelId="{33D80513-CEC1-4C0E-B4E6-70A3879828D4}">
      <dsp:nvSpPr>
        <dsp:cNvPr id="0" name=""/>
        <dsp:cNvSpPr/>
      </dsp:nvSpPr>
      <dsp:spPr>
        <a:xfrm>
          <a:off x="0" y="964420"/>
          <a:ext cx="2981325" cy="226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A193531-320F-47C7-BF49-9C9EA1D92FED}">
      <dsp:nvSpPr>
        <dsp:cNvPr id="0" name=""/>
        <dsp:cNvSpPr/>
      </dsp:nvSpPr>
      <dsp:spPr>
        <a:xfrm>
          <a:off x="149066" y="831580"/>
          <a:ext cx="2086927" cy="265680"/>
        </a:xfrm>
        <a:prstGeom prst="roundRect">
          <a:avLst/>
        </a:prstGeom>
        <a:solidFill>
          <a:srgbClr val="FF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881" tIns="0" rIns="78881" bIns="0" numCol="1" spcCol="1270" anchor="ctr" anchorCtr="0">
          <a:noAutofit/>
        </a:bodyPr>
        <a:lstStyle/>
        <a:p>
          <a:pPr lvl="0" algn="l" defTabSz="800100">
            <a:lnSpc>
              <a:spcPct val="90000"/>
            </a:lnSpc>
            <a:spcBef>
              <a:spcPct val="0"/>
            </a:spcBef>
            <a:spcAft>
              <a:spcPct val="35000"/>
            </a:spcAft>
          </a:pPr>
          <a:r>
            <a:rPr lang="en-US" sz="1800" kern="1200" dirty="0" smtClean="0">
              <a:solidFill>
                <a:schemeClr val="accent1">
                  <a:lumMod val="75000"/>
                </a:schemeClr>
              </a:solidFill>
              <a:latin typeface="Perpetua" pitchFamily="18" charset="0"/>
            </a:rPr>
            <a:t>Catalogs ??</a:t>
          </a:r>
          <a:endParaRPr lang="en-US" sz="1800" kern="1200" dirty="0">
            <a:solidFill>
              <a:schemeClr val="accent1">
                <a:lumMod val="75000"/>
              </a:schemeClr>
            </a:solidFill>
            <a:latin typeface="Perpetua" pitchFamily="18" charset="0"/>
          </a:endParaRPr>
        </a:p>
      </dsp:txBody>
      <dsp:txXfrm>
        <a:off x="149066" y="831580"/>
        <a:ext cx="2086927" cy="265680"/>
      </dsp:txXfrm>
    </dsp:sp>
    <dsp:sp modelId="{F7D98D13-F542-4423-86C1-B87AF03753AA}">
      <dsp:nvSpPr>
        <dsp:cNvPr id="0" name=""/>
        <dsp:cNvSpPr/>
      </dsp:nvSpPr>
      <dsp:spPr>
        <a:xfrm>
          <a:off x="0" y="1372660"/>
          <a:ext cx="2981325" cy="226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27706F7-1DF6-4537-B1EF-1E5D1A5C4D7F}">
      <dsp:nvSpPr>
        <dsp:cNvPr id="0" name=""/>
        <dsp:cNvSpPr/>
      </dsp:nvSpPr>
      <dsp:spPr>
        <a:xfrm>
          <a:off x="149066" y="1239820"/>
          <a:ext cx="2086927" cy="265680"/>
        </a:xfrm>
        <a:prstGeom prst="roundRect">
          <a:avLst/>
        </a:prstGeom>
        <a:solidFill>
          <a:srgbClr val="FF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881" tIns="0" rIns="78881" bIns="0" numCol="1" spcCol="1270" anchor="ctr" anchorCtr="0">
          <a:noAutofit/>
        </a:bodyPr>
        <a:lstStyle/>
        <a:p>
          <a:pPr lvl="0" algn="l" defTabSz="800100">
            <a:lnSpc>
              <a:spcPct val="90000"/>
            </a:lnSpc>
            <a:spcBef>
              <a:spcPct val="0"/>
            </a:spcBef>
            <a:spcAft>
              <a:spcPct val="35000"/>
            </a:spcAft>
          </a:pPr>
          <a:r>
            <a:rPr lang="en-US" sz="1800" kern="1200" dirty="0" smtClean="0">
              <a:solidFill>
                <a:schemeClr val="accent1">
                  <a:lumMod val="75000"/>
                </a:schemeClr>
              </a:solidFill>
              <a:latin typeface="Perpetua" pitchFamily="18" charset="0"/>
            </a:rPr>
            <a:t>Catalog Sources</a:t>
          </a:r>
        </a:p>
      </dsp:txBody>
      <dsp:txXfrm>
        <a:off x="149066" y="1239820"/>
        <a:ext cx="2086927" cy="265680"/>
      </dsp:txXfrm>
    </dsp:sp>
    <dsp:sp modelId="{223529FF-6EB1-4437-8A37-4C8BF3B8562A}">
      <dsp:nvSpPr>
        <dsp:cNvPr id="0" name=""/>
        <dsp:cNvSpPr/>
      </dsp:nvSpPr>
      <dsp:spPr>
        <a:xfrm>
          <a:off x="0" y="1780900"/>
          <a:ext cx="2981325" cy="226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DB4B962-77DA-4C0C-815D-F7A46C9EC2C1}">
      <dsp:nvSpPr>
        <dsp:cNvPr id="0" name=""/>
        <dsp:cNvSpPr/>
      </dsp:nvSpPr>
      <dsp:spPr>
        <a:xfrm>
          <a:off x="149066" y="1648060"/>
          <a:ext cx="2086927" cy="265680"/>
        </a:xfrm>
        <a:prstGeom prst="roundRect">
          <a:avLst/>
        </a:prstGeom>
        <a:solidFill>
          <a:srgbClr val="FF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881" tIns="0" rIns="78881" bIns="0" numCol="1" spcCol="1270" anchor="ctr" anchorCtr="0">
          <a:noAutofit/>
        </a:bodyPr>
        <a:lstStyle/>
        <a:p>
          <a:pPr lvl="0" algn="l" defTabSz="800100">
            <a:lnSpc>
              <a:spcPct val="90000"/>
            </a:lnSpc>
            <a:spcBef>
              <a:spcPct val="0"/>
            </a:spcBef>
            <a:spcAft>
              <a:spcPct val="35000"/>
            </a:spcAft>
          </a:pPr>
          <a:r>
            <a:rPr lang="en-US" sz="1800" kern="1200" smtClean="0">
              <a:solidFill>
                <a:schemeClr val="accent1">
                  <a:lumMod val="75000"/>
                </a:schemeClr>
              </a:solidFill>
              <a:latin typeface="Perpetua" pitchFamily="18" charset="0"/>
            </a:rPr>
            <a:t>Solutions</a:t>
          </a:r>
          <a:endParaRPr lang="en-US" sz="1800" kern="1200" dirty="0" smtClean="0">
            <a:solidFill>
              <a:schemeClr val="accent1">
                <a:lumMod val="75000"/>
              </a:schemeClr>
            </a:solidFill>
            <a:latin typeface="Perpetua" pitchFamily="18" charset="0"/>
          </a:endParaRPr>
        </a:p>
      </dsp:txBody>
      <dsp:txXfrm>
        <a:off x="149066" y="1648060"/>
        <a:ext cx="2086927" cy="265680"/>
      </dsp:txXfrm>
    </dsp:sp>
    <dsp:sp modelId="{66D45E8C-050D-44A9-BB2D-F8282E944A01}">
      <dsp:nvSpPr>
        <dsp:cNvPr id="0" name=""/>
        <dsp:cNvSpPr/>
      </dsp:nvSpPr>
      <dsp:spPr>
        <a:xfrm>
          <a:off x="0" y="2189140"/>
          <a:ext cx="2981325" cy="226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0CFB070-0A76-4369-B05C-525B7EE3A519}">
      <dsp:nvSpPr>
        <dsp:cNvPr id="0" name=""/>
        <dsp:cNvSpPr/>
      </dsp:nvSpPr>
      <dsp:spPr>
        <a:xfrm>
          <a:off x="149066" y="2056300"/>
          <a:ext cx="2086927" cy="265680"/>
        </a:xfrm>
        <a:prstGeom prst="roundRect">
          <a:avLst/>
        </a:prstGeom>
        <a:solidFill>
          <a:srgbClr val="FF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881" tIns="0" rIns="78881" bIns="0" numCol="1" spcCol="1270" anchor="ctr" anchorCtr="0">
          <a:noAutofit/>
        </a:bodyPr>
        <a:lstStyle/>
        <a:p>
          <a:pPr lvl="0" algn="l" defTabSz="800100">
            <a:lnSpc>
              <a:spcPct val="90000"/>
            </a:lnSpc>
            <a:spcBef>
              <a:spcPct val="0"/>
            </a:spcBef>
            <a:spcAft>
              <a:spcPct val="35000"/>
            </a:spcAft>
          </a:pPr>
          <a:r>
            <a:rPr lang="en-US" sz="1800" kern="1200" dirty="0" smtClean="0">
              <a:solidFill>
                <a:schemeClr val="accent1">
                  <a:lumMod val="75000"/>
                </a:schemeClr>
              </a:solidFill>
              <a:latin typeface="Perpetua" pitchFamily="18" charset="0"/>
            </a:rPr>
            <a:t>Local Store</a:t>
          </a:r>
        </a:p>
      </dsp:txBody>
      <dsp:txXfrm>
        <a:off x="149066" y="2056300"/>
        <a:ext cx="2086927" cy="265680"/>
      </dsp:txXfrm>
    </dsp:sp>
    <dsp:sp modelId="{2F92D003-25B0-441E-9B47-86A3E9BBA1C5}">
      <dsp:nvSpPr>
        <dsp:cNvPr id="0" name=""/>
        <dsp:cNvSpPr/>
      </dsp:nvSpPr>
      <dsp:spPr>
        <a:xfrm>
          <a:off x="0" y="2597380"/>
          <a:ext cx="2981325" cy="226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42CDE11-53DD-44F9-ACEB-0BB452A9B3F1}">
      <dsp:nvSpPr>
        <dsp:cNvPr id="0" name=""/>
        <dsp:cNvSpPr/>
      </dsp:nvSpPr>
      <dsp:spPr>
        <a:xfrm>
          <a:off x="149066" y="2464540"/>
          <a:ext cx="2086927" cy="265680"/>
        </a:xfrm>
        <a:prstGeom prst="roundRect">
          <a:avLst/>
        </a:prstGeom>
        <a:solidFill>
          <a:srgbClr val="FF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881" tIns="0" rIns="78881" bIns="0" numCol="1" spcCol="1270" anchor="ctr" anchorCtr="0">
          <a:noAutofit/>
        </a:bodyPr>
        <a:lstStyle/>
        <a:p>
          <a:pPr lvl="0" algn="l" defTabSz="800100">
            <a:lnSpc>
              <a:spcPct val="90000"/>
            </a:lnSpc>
            <a:spcBef>
              <a:spcPct val="0"/>
            </a:spcBef>
            <a:spcAft>
              <a:spcPct val="35000"/>
            </a:spcAft>
          </a:pPr>
          <a:r>
            <a:rPr lang="en-US" sz="1800" kern="1200" dirty="0" smtClean="0">
              <a:solidFill>
                <a:schemeClr val="accent1">
                  <a:lumMod val="75000"/>
                </a:schemeClr>
              </a:solidFill>
              <a:latin typeface="Perpetua" pitchFamily="18" charset="0"/>
            </a:rPr>
            <a:t>Requisition Template</a:t>
          </a:r>
        </a:p>
      </dsp:txBody>
      <dsp:txXfrm>
        <a:off x="149066" y="2464540"/>
        <a:ext cx="2086927" cy="265680"/>
      </dsp:txXfrm>
    </dsp:sp>
    <dsp:sp modelId="{B34EC02A-20B5-4BA5-9AA0-B3A2241B25A8}">
      <dsp:nvSpPr>
        <dsp:cNvPr id="0" name=""/>
        <dsp:cNvSpPr/>
      </dsp:nvSpPr>
      <dsp:spPr>
        <a:xfrm>
          <a:off x="0" y="3005620"/>
          <a:ext cx="2981325" cy="226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F8F5CDD-F640-47D6-A981-304A5FC237F3}">
      <dsp:nvSpPr>
        <dsp:cNvPr id="0" name=""/>
        <dsp:cNvSpPr/>
      </dsp:nvSpPr>
      <dsp:spPr>
        <a:xfrm>
          <a:off x="149066" y="2872780"/>
          <a:ext cx="2086927" cy="265680"/>
        </a:xfrm>
        <a:prstGeom prst="roundRect">
          <a:avLst/>
        </a:prstGeom>
        <a:solidFill>
          <a:srgbClr val="FF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881" tIns="0" rIns="78881" bIns="0" numCol="1" spcCol="1270" anchor="ctr" anchorCtr="0">
          <a:noAutofit/>
        </a:bodyPr>
        <a:lstStyle/>
        <a:p>
          <a:pPr lvl="0" algn="l" defTabSz="800100">
            <a:lnSpc>
              <a:spcPct val="90000"/>
            </a:lnSpc>
            <a:spcBef>
              <a:spcPct val="0"/>
            </a:spcBef>
            <a:spcAft>
              <a:spcPct val="35000"/>
            </a:spcAft>
          </a:pPr>
          <a:r>
            <a:rPr lang="en-US" sz="1800" kern="1200" dirty="0" smtClean="0">
              <a:solidFill>
                <a:schemeClr val="accent1">
                  <a:lumMod val="75000"/>
                </a:schemeClr>
              </a:solidFill>
              <a:latin typeface="Perpetua" pitchFamily="18" charset="0"/>
            </a:rPr>
            <a:t>External Marketplace</a:t>
          </a:r>
        </a:p>
      </dsp:txBody>
      <dsp:txXfrm>
        <a:off x="149066" y="2872780"/>
        <a:ext cx="2086927" cy="265680"/>
      </dsp:txXfrm>
    </dsp:sp>
    <dsp:sp modelId="{4A2DDB33-CA39-41A9-8405-7FB4B3745237}">
      <dsp:nvSpPr>
        <dsp:cNvPr id="0" name=""/>
        <dsp:cNvSpPr/>
      </dsp:nvSpPr>
      <dsp:spPr>
        <a:xfrm>
          <a:off x="0" y="3413860"/>
          <a:ext cx="2981325" cy="226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DEC8D8E-B574-4C90-B893-BB3C7E4E3FEB}">
      <dsp:nvSpPr>
        <dsp:cNvPr id="0" name=""/>
        <dsp:cNvSpPr/>
      </dsp:nvSpPr>
      <dsp:spPr>
        <a:xfrm>
          <a:off x="149066" y="3281020"/>
          <a:ext cx="2086927" cy="265680"/>
        </a:xfrm>
        <a:prstGeom prst="roundRect">
          <a:avLst/>
        </a:prstGeom>
        <a:solidFill>
          <a:srgbClr val="FF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881" tIns="0" rIns="78881" bIns="0" numCol="1" spcCol="1270" anchor="ctr" anchorCtr="0">
          <a:noAutofit/>
        </a:bodyPr>
        <a:lstStyle/>
        <a:p>
          <a:pPr lvl="0" algn="l" defTabSz="800100">
            <a:lnSpc>
              <a:spcPct val="90000"/>
            </a:lnSpc>
            <a:spcBef>
              <a:spcPct val="0"/>
            </a:spcBef>
            <a:spcAft>
              <a:spcPct val="35000"/>
            </a:spcAft>
          </a:pPr>
          <a:r>
            <a:rPr lang="en-US" sz="1800" kern="1200" dirty="0" smtClean="0">
              <a:solidFill>
                <a:schemeClr val="accent1">
                  <a:lumMod val="75000"/>
                </a:schemeClr>
              </a:solidFill>
              <a:latin typeface="Perpetua" pitchFamily="18" charset="0"/>
            </a:rPr>
            <a:t>Catalog Authoring</a:t>
          </a:r>
        </a:p>
      </dsp:txBody>
      <dsp:txXfrm>
        <a:off x="149066" y="3281020"/>
        <a:ext cx="2086927" cy="265680"/>
      </dsp:txXfrm>
    </dsp:sp>
    <dsp:sp modelId="{8F622D84-8257-434D-9204-3255C1B0309E}">
      <dsp:nvSpPr>
        <dsp:cNvPr id="0" name=""/>
        <dsp:cNvSpPr/>
      </dsp:nvSpPr>
      <dsp:spPr>
        <a:xfrm>
          <a:off x="0" y="3822099"/>
          <a:ext cx="2981325" cy="226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3D087D2-ED84-4DC0-8A02-25641718C268}">
      <dsp:nvSpPr>
        <dsp:cNvPr id="0" name=""/>
        <dsp:cNvSpPr/>
      </dsp:nvSpPr>
      <dsp:spPr>
        <a:xfrm>
          <a:off x="149066" y="3689259"/>
          <a:ext cx="2086927" cy="265680"/>
        </a:xfrm>
        <a:prstGeom prst="roundRect">
          <a:avLst/>
        </a:prstGeom>
        <a:solidFill>
          <a:srgbClr val="FF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881" tIns="0" rIns="78881" bIns="0" numCol="1" spcCol="1270" anchor="ctr" anchorCtr="0">
          <a:noAutofit/>
        </a:bodyPr>
        <a:lstStyle/>
        <a:p>
          <a:pPr lvl="0" algn="l" defTabSz="800100">
            <a:lnSpc>
              <a:spcPct val="90000"/>
            </a:lnSpc>
            <a:spcBef>
              <a:spcPct val="0"/>
            </a:spcBef>
            <a:spcAft>
              <a:spcPct val="35000"/>
            </a:spcAft>
          </a:pPr>
          <a:r>
            <a:rPr lang="en-US" sz="1800" kern="1200" dirty="0" smtClean="0">
              <a:solidFill>
                <a:schemeClr val="accent1">
                  <a:lumMod val="75000"/>
                </a:schemeClr>
              </a:solidFill>
              <a:latin typeface="Perpetua" pitchFamily="18" charset="0"/>
            </a:rPr>
            <a:t>Q&amp;A</a:t>
          </a:r>
        </a:p>
      </dsp:txBody>
      <dsp:txXfrm>
        <a:off x="149066" y="3689259"/>
        <a:ext cx="2086927" cy="265680"/>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7B18BD4-F5A1-41B5-9943-F334E5FB54BE}">
      <dsp:nvSpPr>
        <dsp:cNvPr id="0" name=""/>
        <dsp:cNvSpPr/>
      </dsp:nvSpPr>
      <dsp:spPr>
        <a:xfrm>
          <a:off x="0" y="8452"/>
          <a:ext cx="8562974" cy="58032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b="1" kern="1200" dirty="0" smtClean="0">
              <a:solidFill>
                <a:srgbClr val="002060"/>
              </a:solidFill>
            </a:rPr>
            <a:t>Catalogs are organized resource of Supplier product Information</a:t>
          </a:r>
          <a:r>
            <a:rPr lang="en-US" sz="1600" b="1" kern="1200" dirty="0" smtClean="0"/>
            <a:t>.</a:t>
          </a:r>
          <a:endParaRPr lang="en-US" sz="1600" kern="1200" dirty="0"/>
        </a:p>
      </dsp:txBody>
      <dsp:txXfrm>
        <a:off x="0" y="8452"/>
        <a:ext cx="8562974" cy="580320"/>
      </dsp:txXfrm>
    </dsp:sp>
    <dsp:sp modelId="{BABAF058-A8F6-4E4F-AC61-C026AE55044C}">
      <dsp:nvSpPr>
        <dsp:cNvPr id="0" name=""/>
        <dsp:cNvSpPr/>
      </dsp:nvSpPr>
      <dsp:spPr>
        <a:xfrm>
          <a:off x="0" y="639951"/>
          <a:ext cx="8562974" cy="58032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b="1" kern="1200" dirty="0" smtClean="0">
              <a:solidFill>
                <a:srgbClr val="002060"/>
              </a:solidFill>
            </a:rPr>
            <a:t>Catalogs provide a robust medium for buyers to easily retrieve right information</a:t>
          </a:r>
          <a:r>
            <a:rPr lang="en-US" sz="1600" kern="1200" dirty="0" smtClean="0">
              <a:solidFill>
                <a:srgbClr val="002060"/>
              </a:solidFill>
            </a:rPr>
            <a:t>.</a:t>
          </a:r>
          <a:endParaRPr lang="en-US" sz="1600" kern="1200" dirty="0">
            <a:solidFill>
              <a:srgbClr val="002060"/>
            </a:solidFill>
          </a:endParaRPr>
        </a:p>
      </dsp:txBody>
      <dsp:txXfrm>
        <a:off x="0" y="639951"/>
        <a:ext cx="8562974" cy="580320"/>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BB994C8-7CE5-487D-96A2-F18F9D3222C3}">
      <dsp:nvSpPr>
        <dsp:cNvPr id="0" name=""/>
        <dsp:cNvSpPr/>
      </dsp:nvSpPr>
      <dsp:spPr>
        <a:xfrm>
          <a:off x="0" y="6899"/>
          <a:ext cx="8686799" cy="61776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kumimoji="0" lang="en-US" sz="1600" b="1" i="0" u="none" strike="noStrike" kern="1200" cap="none" spc="0" normalizeH="0" baseline="0" noProof="0" dirty="0" smtClean="0">
              <a:ln/>
              <a:solidFill>
                <a:srgbClr val="002060"/>
              </a:solidFill>
              <a:effectLst/>
              <a:uLnTx/>
              <a:uFillTx/>
              <a:latin typeface="+mn-lt"/>
              <a:ea typeface="+mn-ea"/>
              <a:cs typeface="+mn-cs"/>
            </a:rPr>
            <a:t>Hosted catalogs is an online, electronic supplier catalog maintained &amp; stored either by Supplier, buying organization</a:t>
          </a:r>
          <a:r>
            <a:rPr kumimoji="0" lang="en-US" sz="1600" b="1" i="0" u="none" strike="noStrike" kern="1200" cap="none" spc="0" normalizeH="0" noProof="0" dirty="0" smtClean="0">
              <a:ln/>
              <a:solidFill>
                <a:srgbClr val="002060"/>
              </a:solidFill>
              <a:effectLst/>
              <a:uLnTx/>
              <a:uFillTx/>
              <a:latin typeface="+mn-lt"/>
              <a:ea typeface="+mn-ea"/>
              <a:cs typeface="+mn-cs"/>
            </a:rPr>
            <a:t> or a Marketplace.</a:t>
          </a:r>
          <a:endParaRPr lang="en-US" sz="1600" kern="1200" dirty="0">
            <a:solidFill>
              <a:srgbClr val="002060"/>
            </a:solidFill>
          </a:endParaRPr>
        </a:p>
      </dsp:txBody>
      <dsp:txXfrm>
        <a:off x="0" y="6899"/>
        <a:ext cx="8686799" cy="617760"/>
      </dsp:txXfrm>
    </dsp:sp>
    <dsp:sp modelId="{D2CDFA53-3400-44D3-9A3B-19A794E9805A}">
      <dsp:nvSpPr>
        <dsp:cNvPr id="0" name=""/>
        <dsp:cNvSpPr/>
      </dsp:nvSpPr>
      <dsp:spPr>
        <a:xfrm>
          <a:off x="0" y="677639"/>
          <a:ext cx="8686799" cy="61776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kumimoji="0" lang="en-US" sz="1600" b="1" i="0" u="none" strike="noStrike" kern="1200" cap="none" spc="0" normalizeH="0" baseline="0" noProof="0" dirty="0" smtClean="0">
              <a:ln/>
              <a:solidFill>
                <a:srgbClr val="002060"/>
              </a:solidFill>
              <a:effectLst/>
              <a:uLnTx/>
              <a:uFillTx/>
              <a:latin typeface="+mn-lt"/>
              <a:ea typeface="+mn-ea"/>
              <a:cs typeface="+mn-cs"/>
            </a:rPr>
            <a:t>These catalogs contain supplier products with contractual pricing.</a:t>
          </a:r>
        </a:p>
      </dsp:txBody>
      <dsp:txXfrm>
        <a:off x="0" y="677639"/>
        <a:ext cx="8686799" cy="617760"/>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0A4284F-DA6E-4D88-B583-69DB11FEA828}">
      <dsp:nvSpPr>
        <dsp:cNvPr id="0" name=""/>
        <dsp:cNvSpPr/>
      </dsp:nvSpPr>
      <dsp:spPr>
        <a:xfrm>
          <a:off x="0" y="32663"/>
          <a:ext cx="8724900" cy="579149"/>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en-US" sz="1500" b="1" kern="1200" dirty="0" err="1" smtClean="0">
              <a:solidFill>
                <a:srgbClr val="002060"/>
              </a:solidFill>
              <a:latin typeface="+mn-lt"/>
              <a:ea typeface="+mn-ea"/>
            </a:rPr>
            <a:t>Punchout</a:t>
          </a:r>
          <a:r>
            <a:rPr lang="en-US" sz="1500" b="1" kern="1200" dirty="0" smtClean="0">
              <a:solidFill>
                <a:srgbClr val="002060"/>
              </a:solidFill>
              <a:latin typeface="+mn-lt"/>
              <a:ea typeface="+mn-ea"/>
            </a:rPr>
            <a:t> catalogs are vendor catalogs specifically designed to connect to a buyer's e-procurement system using various ecommerce protocols</a:t>
          </a:r>
          <a:r>
            <a:rPr lang="en-US" sz="1500" b="1" kern="1200" dirty="0" smtClean="0">
              <a:latin typeface="+mn-lt"/>
              <a:ea typeface="+mn-ea"/>
            </a:rPr>
            <a:t>.</a:t>
          </a:r>
          <a:endParaRPr lang="en-US" sz="1500" kern="1200" dirty="0"/>
        </a:p>
      </dsp:txBody>
      <dsp:txXfrm>
        <a:off x="0" y="32663"/>
        <a:ext cx="8724900" cy="579149"/>
      </dsp:txXfrm>
    </dsp:sp>
    <dsp:sp modelId="{C02FC971-D2F4-46F5-AEE9-F3A5BD077278}">
      <dsp:nvSpPr>
        <dsp:cNvPr id="0" name=""/>
        <dsp:cNvSpPr/>
      </dsp:nvSpPr>
      <dsp:spPr>
        <a:xfrm>
          <a:off x="0" y="664538"/>
          <a:ext cx="8724900" cy="579149"/>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en-US" sz="1500" b="1" kern="1200" dirty="0" err="1" smtClean="0">
              <a:solidFill>
                <a:srgbClr val="002060"/>
              </a:solidFill>
              <a:latin typeface="+mn-lt"/>
              <a:ea typeface="+mn-ea"/>
            </a:rPr>
            <a:t>Punchout</a:t>
          </a:r>
          <a:r>
            <a:rPr lang="en-US" sz="1500" b="1" kern="1200" dirty="0" smtClean="0">
              <a:solidFill>
                <a:srgbClr val="002060"/>
              </a:solidFill>
              <a:latin typeface="+mn-lt"/>
              <a:ea typeface="+mn-ea"/>
            </a:rPr>
            <a:t> catalogs can vary from buyer to buyer in pricing and products shown.</a:t>
          </a:r>
        </a:p>
      </dsp:txBody>
      <dsp:txXfrm>
        <a:off x="0" y="664538"/>
        <a:ext cx="8724900" cy="579149"/>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4B5552D-E4AE-4A11-A38B-A12ED7046CFD}">
      <dsp:nvSpPr>
        <dsp:cNvPr id="0" name=""/>
        <dsp:cNvSpPr/>
      </dsp:nvSpPr>
      <dsp:spPr>
        <a:xfrm>
          <a:off x="0" y="147940"/>
          <a:ext cx="2981325" cy="226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6FF91E8-966D-4F3B-984D-92CDB9AA3DFD}">
      <dsp:nvSpPr>
        <dsp:cNvPr id="0" name=""/>
        <dsp:cNvSpPr/>
      </dsp:nvSpPr>
      <dsp:spPr>
        <a:xfrm>
          <a:off x="149066" y="15100"/>
          <a:ext cx="2086927" cy="265680"/>
        </a:xfrm>
        <a:prstGeom prst="roundRect">
          <a:avLst/>
        </a:prstGeom>
        <a:solidFill>
          <a:srgbClr val="FF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881" tIns="0" rIns="78881" bIns="0" numCol="1" spcCol="1270" anchor="ctr" anchorCtr="0">
          <a:noAutofit/>
        </a:bodyPr>
        <a:lstStyle/>
        <a:p>
          <a:pPr lvl="0" algn="l" defTabSz="800100">
            <a:lnSpc>
              <a:spcPct val="90000"/>
            </a:lnSpc>
            <a:spcBef>
              <a:spcPct val="0"/>
            </a:spcBef>
            <a:spcAft>
              <a:spcPct val="35000"/>
            </a:spcAft>
          </a:pPr>
          <a:r>
            <a:rPr lang="en-US" sz="1800" kern="1200" dirty="0" smtClean="0">
              <a:solidFill>
                <a:schemeClr val="accent1">
                  <a:lumMod val="75000"/>
                </a:schemeClr>
              </a:solidFill>
              <a:latin typeface="Perpetua" pitchFamily="18" charset="0"/>
            </a:rPr>
            <a:t>BioMarin at a Glance</a:t>
          </a:r>
          <a:endParaRPr lang="en-US" sz="1800" kern="1200" dirty="0">
            <a:solidFill>
              <a:schemeClr val="accent1">
                <a:lumMod val="75000"/>
              </a:schemeClr>
            </a:solidFill>
            <a:latin typeface="Perpetua" pitchFamily="18" charset="0"/>
          </a:endParaRPr>
        </a:p>
      </dsp:txBody>
      <dsp:txXfrm>
        <a:off x="149066" y="15100"/>
        <a:ext cx="2086927" cy="265680"/>
      </dsp:txXfrm>
    </dsp:sp>
    <dsp:sp modelId="{155F5B29-E2EF-4761-822D-E4D898729DB8}">
      <dsp:nvSpPr>
        <dsp:cNvPr id="0" name=""/>
        <dsp:cNvSpPr/>
      </dsp:nvSpPr>
      <dsp:spPr>
        <a:xfrm>
          <a:off x="0" y="556180"/>
          <a:ext cx="2981325" cy="226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7815AC3-50EA-40B6-80FB-C2F2D9C9D9BA}">
      <dsp:nvSpPr>
        <dsp:cNvPr id="0" name=""/>
        <dsp:cNvSpPr/>
      </dsp:nvSpPr>
      <dsp:spPr>
        <a:xfrm>
          <a:off x="149066" y="423340"/>
          <a:ext cx="2086927" cy="265680"/>
        </a:xfrm>
        <a:prstGeom prst="roundRect">
          <a:avLst/>
        </a:prstGeom>
        <a:solidFill>
          <a:srgbClr val="FF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881" tIns="0" rIns="78881" bIns="0" numCol="1" spcCol="1270" anchor="ctr" anchorCtr="0">
          <a:noAutofit/>
        </a:bodyPr>
        <a:lstStyle/>
        <a:p>
          <a:pPr lvl="0" algn="l" defTabSz="800100">
            <a:lnSpc>
              <a:spcPct val="90000"/>
            </a:lnSpc>
            <a:spcBef>
              <a:spcPct val="0"/>
            </a:spcBef>
            <a:spcAft>
              <a:spcPct val="35000"/>
            </a:spcAft>
          </a:pPr>
          <a:r>
            <a:rPr lang="en-US" sz="1800" kern="1200" dirty="0" smtClean="0">
              <a:solidFill>
                <a:schemeClr val="accent1">
                  <a:lumMod val="75000"/>
                </a:schemeClr>
              </a:solidFill>
              <a:latin typeface="Perpetua" pitchFamily="18" charset="0"/>
            </a:rPr>
            <a:t>Focus &amp; Strategy</a:t>
          </a:r>
          <a:endParaRPr lang="en-US" sz="1800" kern="1200" dirty="0">
            <a:solidFill>
              <a:schemeClr val="accent1">
                <a:lumMod val="75000"/>
              </a:schemeClr>
            </a:solidFill>
            <a:latin typeface="Perpetua" pitchFamily="18" charset="0"/>
          </a:endParaRPr>
        </a:p>
      </dsp:txBody>
      <dsp:txXfrm>
        <a:off x="149066" y="423340"/>
        <a:ext cx="2086927" cy="265680"/>
      </dsp:txXfrm>
    </dsp:sp>
    <dsp:sp modelId="{33D80513-CEC1-4C0E-B4E6-70A3879828D4}">
      <dsp:nvSpPr>
        <dsp:cNvPr id="0" name=""/>
        <dsp:cNvSpPr/>
      </dsp:nvSpPr>
      <dsp:spPr>
        <a:xfrm>
          <a:off x="0" y="964420"/>
          <a:ext cx="2981325" cy="226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A193531-320F-47C7-BF49-9C9EA1D92FED}">
      <dsp:nvSpPr>
        <dsp:cNvPr id="0" name=""/>
        <dsp:cNvSpPr/>
      </dsp:nvSpPr>
      <dsp:spPr>
        <a:xfrm>
          <a:off x="149066" y="831580"/>
          <a:ext cx="2086927" cy="265680"/>
        </a:xfrm>
        <a:prstGeom prst="roundRect">
          <a:avLst/>
        </a:prstGeom>
        <a:solidFill>
          <a:srgbClr val="FF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881" tIns="0" rIns="78881" bIns="0" numCol="1" spcCol="1270" anchor="ctr" anchorCtr="0">
          <a:noAutofit/>
        </a:bodyPr>
        <a:lstStyle/>
        <a:p>
          <a:pPr lvl="0" algn="l" defTabSz="800100">
            <a:lnSpc>
              <a:spcPct val="90000"/>
            </a:lnSpc>
            <a:spcBef>
              <a:spcPct val="0"/>
            </a:spcBef>
            <a:spcAft>
              <a:spcPct val="35000"/>
            </a:spcAft>
          </a:pPr>
          <a:r>
            <a:rPr lang="en-US" sz="1800" kern="1200" dirty="0" smtClean="0">
              <a:solidFill>
                <a:schemeClr val="accent1">
                  <a:lumMod val="75000"/>
                </a:schemeClr>
              </a:solidFill>
              <a:latin typeface="Perpetua" pitchFamily="18" charset="0"/>
            </a:rPr>
            <a:t>Catalogs ??</a:t>
          </a:r>
          <a:endParaRPr lang="en-US" sz="1800" kern="1200" dirty="0">
            <a:solidFill>
              <a:schemeClr val="accent1">
                <a:lumMod val="75000"/>
              </a:schemeClr>
            </a:solidFill>
            <a:latin typeface="Perpetua" pitchFamily="18" charset="0"/>
          </a:endParaRPr>
        </a:p>
      </dsp:txBody>
      <dsp:txXfrm>
        <a:off x="149066" y="831580"/>
        <a:ext cx="2086927" cy="265680"/>
      </dsp:txXfrm>
    </dsp:sp>
    <dsp:sp modelId="{F7D98D13-F542-4423-86C1-B87AF03753AA}">
      <dsp:nvSpPr>
        <dsp:cNvPr id="0" name=""/>
        <dsp:cNvSpPr/>
      </dsp:nvSpPr>
      <dsp:spPr>
        <a:xfrm>
          <a:off x="0" y="1372660"/>
          <a:ext cx="2981325" cy="226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27706F7-1DF6-4537-B1EF-1E5D1A5C4D7F}">
      <dsp:nvSpPr>
        <dsp:cNvPr id="0" name=""/>
        <dsp:cNvSpPr/>
      </dsp:nvSpPr>
      <dsp:spPr>
        <a:xfrm>
          <a:off x="149066" y="1239820"/>
          <a:ext cx="2086927" cy="265680"/>
        </a:xfrm>
        <a:prstGeom prst="roundRect">
          <a:avLst/>
        </a:prstGeom>
        <a:solidFill>
          <a:srgbClr val="FF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881" tIns="0" rIns="78881" bIns="0" numCol="1" spcCol="1270" anchor="ctr" anchorCtr="0">
          <a:noAutofit/>
        </a:bodyPr>
        <a:lstStyle/>
        <a:p>
          <a:pPr lvl="0" algn="l" defTabSz="800100">
            <a:lnSpc>
              <a:spcPct val="90000"/>
            </a:lnSpc>
            <a:spcBef>
              <a:spcPct val="0"/>
            </a:spcBef>
            <a:spcAft>
              <a:spcPct val="35000"/>
            </a:spcAft>
          </a:pPr>
          <a:r>
            <a:rPr lang="en-US" sz="1800" kern="1200" dirty="0" smtClean="0">
              <a:solidFill>
                <a:schemeClr val="accent1">
                  <a:lumMod val="75000"/>
                </a:schemeClr>
              </a:solidFill>
              <a:latin typeface="Perpetua" pitchFamily="18" charset="0"/>
            </a:rPr>
            <a:t>Catalog Sources</a:t>
          </a:r>
        </a:p>
      </dsp:txBody>
      <dsp:txXfrm>
        <a:off x="149066" y="1239820"/>
        <a:ext cx="2086927" cy="265680"/>
      </dsp:txXfrm>
    </dsp:sp>
    <dsp:sp modelId="{0C086A1F-D189-49A1-BB78-93932F924249}">
      <dsp:nvSpPr>
        <dsp:cNvPr id="0" name=""/>
        <dsp:cNvSpPr/>
      </dsp:nvSpPr>
      <dsp:spPr>
        <a:xfrm>
          <a:off x="0" y="1780900"/>
          <a:ext cx="2981325" cy="226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E458622-E6C4-4C78-BB0D-8F271937F3DB}">
      <dsp:nvSpPr>
        <dsp:cNvPr id="0" name=""/>
        <dsp:cNvSpPr/>
      </dsp:nvSpPr>
      <dsp:spPr>
        <a:xfrm>
          <a:off x="149066" y="1648060"/>
          <a:ext cx="2086927" cy="265680"/>
        </a:xfrm>
        <a:prstGeom prst="roundRect">
          <a:avLst/>
        </a:prstGeom>
        <a:solidFill>
          <a:srgbClr val="FF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881" tIns="0" rIns="78881" bIns="0" numCol="1" spcCol="1270" anchor="ctr" anchorCtr="0">
          <a:noAutofit/>
        </a:bodyPr>
        <a:lstStyle/>
        <a:p>
          <a:pPr lvl="0" algn="l" defTabSz="800100">
            <a:lnSpc>
              <a:spcPct val="90000"/>
            </a:lnSpc>
            <a:spcBef>
              <a:spcPct val="0"/>
            </a:spcBef>
            <a:spcAft>
              <a:spcPct val="35000"/>
            </a:spcAft>
          </a:pPr>
          <a:r>
            <a:rPr lang="en-US" sz="1800" kern="1200" smtClean="0">
              <a:solidFill>
                <a:schemeClr val="accent1">
                  <a:lumMod val="75000"/>
                </a:schemeClr>
              </a:solidFill>
              <a:latin typeface="Perpetua" pitchFamily="18" charset="0"/>
            </a:rPr>
            <a:t>Solutions</a:t>
          </a:r>
          <a:endParaRPr lang="en-US" sz="1800" kern="1200" dirty="0" smtClean="0">
            <a:solidFill>
              <a:schemeClr val="accent1">
                <a:lumMod val="75000"/>
              </a:schemeClr>
            </a:solidFill>
            <a:latin typeface="Perpetua" pitchFamily="18" charset="0"/>
          </a:endParaRPr>
        </a:p>
      </dsp:txBody>
      <dsp:txXfrm>
        <a:off x="149066" y="1648060"/>
        <a:ext cx="2086927" cy="265680"/>
      </dsp:txXfrm>
    </dsp:sp>
    <dsp:sp modelId="{66D45E8C-050D-44A9-BB2D-F8282E944A01}">
      <dsp:nvSpPr>
        <dsp:cNvPr id="0" name=""/>
        <dsp:cNvSpPr/>
      </dsp:nvSpPr>
      <dsp:spPr>
        <a:xfrm>
          <a:off x="0" y="2189140"/>
          <a:ext cx="2981325" cy="226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0CFB070-0A76-4369-B05C-525B7EE3A519}">
      <dsp:nvSpPr>
        <dsp:cNvPr id="0" name=""/>
        <dsp:cNvSpPr/>
      </dsp:nvSpPr>
      <dsp:spPr>
        <a:xfrm>
          <a:off x="149066" y="2056300"/>
          <a:ext cx="2086927" cy="265680"/>
        </a:xfrm>
        <a:prstGeom prst="roundRect">
          <a:avLst/>
        </a:prstGeom>
        <a:solidFill>
          <a:srgbClr val="FF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881" tIns="0" rIns="78881" bIns="0" numCol="1" spcCol="1270" anchor="ctr" anchorCtr="0">
          <a:noAutofit/>
        </a:bodyPr>
        <a:lstStyle/>
        <a:p>
          <a:pPr lvl="0" algn="l" defTabSz="800100">
            <a:lnSpc>
              <a:spcPct val="90000"/>
            </a:lnSpc>
            <a:spcBef>
              <a:spcPct val="0"/>
            </a:spcBef>
            <a:spcAft>
              <a:spcPct val="35000"/>
            </a:spcAft>
          </a:pPr>
          <a:r>
            <a:rPr lang="en-US" sz="1800" kern="1200" dirty="0" smtClean="0">
              <a:solidFill>
                <a:schemeClr val="accent1">
                  <a:lumMod val="75000"/>
                </a:schemeClr>
              </a:solidFill>
              <a:latin typeface="Perpetua" pitchFamily="18" charset="0"/>
            </a:rPr>
            <a:t>Local Store</a:t>
          </a:r>
        </a:p>
      </dsp:txBody>
      <dsp:txXfrm>
        <a:off x="149066" y="2056300"/>
        <a:ext cx="2086927" cy="265680"/>
      </dsp:txXfrm>
    </dsp:sp>
    <dsp:sp modelId="{2F92D003-25B0-441E-9B47-86A3E9BBA1C5}">
      <dsp:nvSpPr>
        <dsp:cNvPr id="0" name=""/>
        <dsp:cNvSpPr/>
      </dsp:nvSpPr>
      <dsp:spPr>
        <a:xfrm>
          <a:off x="0" y="2597380"/>
          <a:ext cx="2981325" cy="226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42CDE11-53DD-44F9-ACEB-0BB452A9B3F1}">
      <dsp:nvSpPr>
        <dsp:cNvPr id="0" name=""/>
        <dsp:cNvSpPr/>
      </dsp:nvSpPr>
      <dsp:spPr>
        <a:xfrm>
          <a:off x="149066" y="2464540"/>
          <a:ext cx="2086927" cy="265680"/>
        </a:xfrm>
        <a:prstGeom prst="roundRect">
          <a:avLst/>
        </a:prstGeom>
        <a:solidFill>
          <a:srgbClr val="FF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881" tIns="0" rIns="78881" bIns="0" numCol="1" spcCol="1270" anchor="ctr" anchorCtr="0">
          <a:noAutofit/>
        </a:bodyPr>
        <a:lstStyle/>
        <a:p>
          <a:pPr lvl="0" algn="l" defTabSz="800100">
            <a:lnSpc>
              <a:spcPct val="90000"/>
            </a:lnSpc>
            <a:spcBef>
              <a:spcPct val="0"/>
            </a:spcBef>
            <a:spcAft>
              <a:spcPct val="35000"/>
            </a:spcAft>
          </a:pPr>
          <a:r>
            <a:rPr lang="en-US" sz="1800" kern="1200" dirty="0" smtClean="0">
              <a:solidFill>
                <a:schemeClr val="accent1">
                  <a:lumMod val="75000"/>
                </a:schemeClr>
              </a:solidFill>
              <a:latin typeface="Perpetua" pitchFamily="18" charset="0"/>
            </a:rPr>
            <a:t>Requisition Template</a:t>
          </a:r>
        </a:p>
      </dsp:txBody>
      <dsp:txXfrm>
        <a:off x="149066" y="2464540"/>
        <a:ext cx="2086927" cy="265680"/>
      </dsp:txXfrm>
    </dsp:sp>
    <dsp:sp modelId="{B34EC02A-20B5-4BA5-9AA0-B3A2241B25A8}">
      <dsp:nvSpPr>
        <dsp:cNvPr id="0" name=""/>
        <dsp:cNvSpPr/>
      </dsp:nvSpPr>
      <dsp:spPr>
        <a:xfrm>
          <a:off x="0" y="3005620"/>
          <a:ext cx="2981325" cy="226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F8F5CDD-F640-47D6-A981-304A5FC237F3}">
      <dsp:nvSpPr>
        <dsp:cNvPr id="0" name=""/>
        <dsp:cNvSpPr/>
      </dsp:nvSpPr>
      <dsp:spPr>
        <a:xfrm>
          <a:off x="149066" y="2872780"/>
          <a:ext cx="2086927" cy="265680"/>
        </a:xfrm>
        <a:prstGeom prst="roundRect">
          <a:avLst/>
        </a:prstGeom>
        <a:solidFill>
          <a:srgbClr val="FF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881" tIns="0" rIns="78881" bIns="0" numCol="1" spcCol="1270" anchor="ctr" anchorCtr="0">
          <a:noAutofit/>
        </a:bodyPr>
        <a:lstStyle/>
        <a:p>
          <a:pPr lvl="0" algn="l" defTabSz="800100">
            <a:lnSpc>
              <a:spcPct val="90000"/>
            </a:lnSpc>
            <a:spcBef>
              <a:spcPct val="0"/>
            </a:spcBef>
            <a:spcAft>
              <a:spcPct val="35000"/>
            </a:spcAft>
          </a:pPr>
          <a:r>
            <a:rPr lang="en-US" sz="1800" kern="1200" dirty="0" smtClean="0">
              <a:solidFill>
                <a:schemeClr val="accent1">
                  <a:lumMod val="75000"/>
                </a:schemeClr>
              </a:solidFill>
              <a:latin typeface="Perpetua" pitchFamily="18" charset="0"/>
            </a:rPr>
            <a:t>External Marketplace</a:t>
          </a:r>
        </a:p>
      </dsp:txBody>
      <dsp:txXfrm>
        <a:off x="149066" y="2872780"/>
        <a:ext cx="2086927" cy="265680"/>
      </dsp:txXfrm>
    </dsp:sp>
    <dsp:sp modelId="{41EAE62C-B2FF-497E-82AC-81AF9586139C}">
      <dsp:nvSpPr>
        <dsp:cNvPr id="0" name=""/>
        <dsp:cNvSpPr/>
      </dsp:nvSpPr>
      <dsp:spPr>
        <a:xfrm>
          <a:off x="0" y="3413860"/>
          <a:ext cx="2981325" cy="226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23612D1-6CE7-4440-B9FF-7B95EAE1B068}">
      <dsp:nvSpPr>
        <dsp:cNvPr id="0" name=""/>
        <dsp:cNvSpPr/>
      </dsp:nvSpPr>
      <dsp:spPr>
        <a:xfrm>
          <a:off x="149066" y="3281020"/>
          <a:ext cx="2086927" cy="265680"/>
        </a:xfrm>
        <a:prstGeom prst="roundRect">
          <a:avLst/>
        </a:prstGeom>
        <a:solidFill>
          <a:srgbClr val="FF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881" tIns="0" rIns="78881" bIns="0" numCol="1" spcCol="1270" anchor="ctr" anchorCtr="0">
          <a:noAutofit/>
        </a:bodyPr>
        <a:lstStyle/>
        <a:p>
          <a:pPr lvl="0" algn="l" defTabSz="800100">
            <a:lnSpc>
              <a:spcPct val="90000"/>
            </a:lnSpc>
            <a:spcBef>
              <a:spcPct val="0"/>
            </a:spcBef>
            <a:spcAft>
              <a:spcPct val="35000"/>
            </a:spcAft>
          </a:pPr>
          <a:r>
            <a:rPr lang="en-US" sz="1800" kern="1200" dirty="0" smtClean="0">
              <a:solidFill>
                <a:schemeClr val="accent1">
                  <a:lumMod val="75000"/>
                </a:schemeClr>
              </a:solidFill>
              <a:latin typeface="Perpetua" pitchFamily="18" charset="0"/>
            </a:rPr>
            <a:t>Catalog Authoring</a:t>
          </a:r>
        </a:p>
      </dsp:txBody>
      <dsp:txXfrm>
        <a:off x="149066" y="3281020"/>
        <a:ext cx="2086927" cy="265680"/>
      </dsp:txXfrm>
    </dsp:sp>
    <dsp:sp modelId="{8F622D84-8257-434D-9204-3255C1B0309E}">
      <dsp:nvSpPr>
        <dsp:cNvPr id="0" name=""/>
        <dsp:cNvSpPr/>
      </dsp:nvSpPr>
      <dsp:spPr>
        <a:xfrm>
          <a:off x="0" y="3822099"/>
          <a:ext cx="2981325" cy="226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3D087D2-ED84-4DC0-8A02-25641718C268}">
      <dsp:nvSpPr>
        <dsp:cNvPr id="0" name=""/>
        <dsp:cNvSpPr/>
      </dsp:nvSpPr>
      <dsp:spPr>
        <a:xfrm>
          <a:off x="149066" y="3689259"/>
          <a:ext cx="2086927" cy="265680"/>
        </a:xfrm>
        <a:prstGeom prst="roundRect">
          <a:avLst/>
        </a:prstGeom>
        <a:solidFill>
          <a:srgbClr val="FF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881" tIns="0" rIns="78881" bIns="0" numCol="1" spcCol="1270" anchor="ctr" anchorCtr="0">
          <a:noAutofit/>
        </a:bodyPr>
        <a:lstStyle/>
        <a:p>
          <a:pPr lvl="0" algn="l" defTabSz="800100">
            <a:lnSpc>
              <a:spcPct val="90000"/>
            </a:lnSpc>
            <a:spcBef>
              <a:spcPct val="0"/>
            </a:spcBef>
            <a:spcAft>
              <a:spcPct val="35000"/>
            </a:spcAft>
          </a:pPr>
          <a:r>
            <a:rPr lang="en-US" sz="1800" kern="1200" dirty="0" smtClean="0">
              <a:solidFill>
                <a:schemeClr val="accent1">
                  <a:lumMod val="75000"/>
                </a:schemeClr>
              </a:solidFill>
              <a:latin typeface="Perpetua" pitchFamily="18" charset="0"/>
            </a:rPr>
            <a:t>Q&amp;A</a:t>
          </a:r>
        </a:p>
      </dsp:txBody>
      <dsp:txXfrm>
        <a:off x="149066" y="3689259"/>
        <a:ext cx="2086927" cy="265680"/>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4D89CDE-4622-422B-B742-800805BF97DD}">
      <dsp:nvSpPr>
        <dsp:cNvPr id="0" name=""/>
        <dsp:cNvSpPr/>
      </dsp:nvSpPr>
      <dsp:spPr>
        <a:xfrm>
          <a:off x="0" y="11284"/>
          <a:ext cx="8410575" cy="6949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kern="1200" dirty="0" smtClean="0"/>
            <a:t>Provides flexible solution to catalog and content management, enabling you to select from several approaches based on your business model.</a:t>
          </a:r>
          <a:endParaRPr lang="en-US" sz="1800" kern="1200" dirty="0"/>
        </a:p>
      </dsp:txBody>
      <dsp:txXfrm>
        <a:off x="0" y="11284"/>
        <a:ext cx="8410575" cy="694980"/>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4B5552D-E4AE-4A11-A38B-A12ED7046CFD}">
      <dsp:nvSpPr>
        <dsp:cNvPr id="0" name=""/>
        <dsp:cNvSpPr/>
      </dsp:nvSpPr>
      <dsp:spPr>
        <a:xfrm>
          <a:off x="0" y="147940"/>
          <a:ext cx="2981325" cy="226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6FF91E8-966D-4F3B-984D-92CDB9AA3DFD}">
      <dsp:nvSpPr>
        <dsp:cNvPr id="0" name=""/>
        <dsp:cNvSpPr/>
      </dsp:nvSpPr>
      <dsp:spPr>
        <a:xfrm>
          <a:off x="149066" y="15100"/>
          <a:ext cx="2086927" cy="265680"/>
        </a:xfrm>
        <a:prstGeom prst="roundRect">
          <a:avLst/>
        </a:prstGeom>
        <a:solidFill>
          <a:srgbClr val="FF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881" tIns="0" rIns="78881" bIns="0" numCol="1" spcCol="1270" anchor="ctr" anchorCtr="0">
          <a:noAutofit/>
        </a:bodyPr>
        <a:lstStyle/>
        <a:p>
          <a:pPr lvl="0" algn="l" defTabSz="800100">
            <a:lnSpc>
              <a:spcPct val="90000"/>
            </a:lnSpc>
            <a:spcBef>
              <a:spcPct val="0"/>
            </a:spcBef>
            <a:spcAft>
              <a:spcPct val="35000"/>
            </a:spcAft>
          </a:pPr>
          <a:r>
            <a:rPr lang="en-US" sz="1800" kern="1200" dirty="0" smtClean="0">
              <a:solidFill>
                <a:schemeClr val="accent1">
                  <a:lumMod val="75000"/>
                </a:schemeClr>
              </a:solidFill>
              <a:latin typeface="Perpetua" pitchFamily="18" charset="0"/>
            </a:rPr>
            <a:t>BioMarin at a Glance</a:t>
          </a:r>
          <a:endParaRPr lang="en-US" sz="1800" kern="1200" dirty="0">
            <a:solidFill>
              <a:schemeClr val="accent1">
                <a:lumMod val="75000"/>
              </a:schemeClr>
            </a:solidFill>
            <a:latin typeface="Perpetua" pitchFamily="18" charset="0"/>
          </a:endParaRPr>
        </a:p>
      </dsp:txBody>
      <dsp:txXfrm>
        <a:off x="149066" y="15100"/>
        <a:ext cx="2086927" cy="265680"/>
      </dsp:txXfrm>
    </dsp:sp>
    <dsp:sp modelId="{155F5B29-E2EF-4761-822D-E4D898729DB8}">
      <dsp:nvSpPr>
        <dsp:cNvPr id="0" name=""/>
        <dsp:cNvSpPr/>
      </dsp:nvSpPr>
      <dsp:spPr>
        <a:xfrm>
          <a:off x="0" y="556180"/>
          <a:ext cx="2981325" cy="226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7815AC3-50EA-40B6-80FB-C2F2D9C9D9BA}">
      <dsp:nvSpPr>
        <dsp:cNvPr id="0" name=""/>
        <dsp:cNvSpPr/>
      </dsp:nvSpPr>
      <dsp:spPr>
        <a:xfrm>
          <a:off x="149066" y="423340"/>
          <a:ext cx="2086927" cy="265680"/>
        </a:xfrm>
        <a:prstGeom prst="roundRect">
          <a:avLst/>
        </a:prstGeom>
        <a:solidFill>
          <a:srgbClr val="FF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881" tIns="0" rIns="78881" bIns="0" numCol="1" spcCol="1270" anchor="ctr" anchorCtr="0">
          <a:noAutofit/>
        </a:bodyPr>
        <a:lstStyle/>
        <a:p>
          <a:pPr lvl="0" algn="l" defTabSz="800100">
            <a:lnSpc>
              <a:spcPct val="90000"/>
            </a:lnSpc>
            <a:spcBef>
              <a:spcPct val="0"/>
            </a:spcBef>
            <a:spcAft>
              <a:spcPct val="35000"/>
            </a:spcAft>
          </a:pPr>
          <a:r>
            <a:rPr lang="en-US" sz="1800" kern="1200" dirty="0" smtClean="0">
              <a:solidFill>
                <a:schemeClr val="accent1">
                  <a:lumMod val="75000"/>
                </a:schemeClr>
              </a:solidFill>
              <a:latin typeface="Perpetua" pitchFamily="18" charset="0"/>
            </a:rPr>
            <a:t>Focus &amp; Strategy</a:t>
          </a:r>
          <a:endParaRPr lang="en-US" sz="1800" kern="1200" dirty="0">
            <a:solidFill>
              <a:schemeClr val="accent1">
                <a:lumMod val="75000"/>
              </a:schemeClr>
            </a:solidFill>
            <a:latin typeface="Perpetua" pitchFamily="18" charset="0"/>
          </a:endParaRPr>
        </a:p>
      </dsp:txBody>
      <dsp:txXfrm>
        <a:off x="149066" y="423340"/>
        <a:ext cx="2086927" cy="265680"/>
      </dsp:txXfrm>
    </dsp:sp>
    <dsp:sp modelId="{33D80513-CEC1-4C0E-B4E6-70A3879828D4}">
      <dsp:nvSpPr>
        <dsp:cNvPr id="0" name=""/>
        <dsp:cNvSpPr/>
      </dsp:nvSpPr>
      <dsp:spPr>
        <a:xfrm>
          <a:off x="0" y="964420"/>
          <a:ext cx="2981325" cy="226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A193531-320F-47C7-BF49-9C9EA1D92FED}">
      <dsp:nvSpPr>
        <dsp:cNvPr id="0" name=""/>
        <dsp:cNvSpPr/>
      </dsp:nvSpPr>
      <dsp:spPr>
        <a:xfrm>
          <a:off x="149066" y="831580"/>
          <a:ext cx="2086927" cy="265680"/>
        </a:xfrm>
        <a:prstGeom prst="roundRect">
          <a:avLst/>
        </a:prstGeom>
        <a:solidFill>
          <a:srgbClr val="FF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881" tIns="0" rIns="78881" bIns="0" numCol="1" spcCol="1270" anchor="ctr" anchorCtr="0">
          <a:noAutofit/>
        </a:bodyPr>
        <a:lstStyle/>
        <a:p>
          <a:pPr lvl="0" algn="l" defTabSz="800100">
            <a:lnSpc>
              <a:spcPct val="90000"/>
            </a:lnSpc>
            <a:spcBef>
              <a:spcPct val="0"/>
            </a:spcBef>
            <a:spcAft>
              <a:spcPct val="35000"/>
            </a:spcAft>
          </a:pPr>
          <a:r>
            <a:rPr lang="en-US" sz="1800" kern="1200" dirty="0" smtClean="0">
              <a:solidFill>
                <a:schemeClr val="accent1">
                  <a:lumMod val="75000"/>
                </a:schemeClr>
              </a:solidFill>
              <a:latin typeface="Perpetua" pitchFamily="18" charset="0"/>
            </a:rPr>
            <a:t>Catalogs ??</a:t>
          </a:r>
          <a:endParaRPr lang="en-US" sz="1800" kern="1200" dirty="0">
            <a:solidFill>
              <a:schemeClr val="accent1">
                <a:lumMod val="75000"/>
              </a:schemeClr>
            </a:solidFill>
            <a:latin typeface="Perpetua" pitchFamily="18" charset="0"/>
          </a:endParaRPr>
        </a:p>
      </dsp:txBody>
      <dsp:txXfrm>
        <a:off x="149066" y="831580"/>
        <a:ext cx="2086927" cy="265680"/>
      </dsp:txXfrm>
    </dsp:sp>
    <dsp:sp modelId="{F7D98D13-F542-4423-86C1-B87AF03753AA}">
      <dsp:nvSpPr>
        <dsp:cNvPr id="0" name=""/>
        <dsp:cNvSpPr/>
      </dsp:nvSpPr>
      <dsp:spPr>
        <a:xfrm>
          <a:off x="0" y="1372660"/>
          <a:ext cx="2981325" cy="226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27706F7-1DF6-4537-B1EF-1E5D1A5C4D7F}">
      <dsp:nvSpPr>
        <dsp:cNvPr id="0" name=""/>
        <dsp:cNvSpPr/>
      </dsp:nvSpPr>
      <dsp:spPr>
        <a:xfrm>
          <a:off x="149066" y="1239820"/>
          <a:ext cx="2086927" cy="265680"/>
        </a:xfrm>
        <a:prstGeom prst="roundRect">
          <a:avLst/>
        </a:prstGeom>
        <a:solidFill>
          <a:srgbClr val="FF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881" tIns="0" rIns="78881" bIns="0" numCol="1" spcCol="1270" anchor="ctr" anchorCtr="0">
          <a:noAutofit/>
        </a:bodyPr>
        <a:lstStyle/>
        <a:p>
          <a:pPr lvl="0" algn="l" defTabSz="800100">
            <a:lnSpc>
              <a:spcPct val="90000"/>
            </a:lnSpc>
            <a:spcBef>
              <a:spcPct val="0"/>
            </a:spcBef>
            <a:spcAft>
              <a:spcPct val="35000"/>
            </a:spcAft>
          </a:pPr>
          <a:r>
            <a:rPr lang="en-US" sz="1800" kern="1200" dirty="0" smtClean="0">
              <a:solidFill>
                <a:schemeClr val="accent1">
                  <a:lumMod val="75000"/>
                </a:schemeClr>
              </a:solidFill>
              <a:latin typeface="Perpetua" pitchFamily="18" charset="0"/>
            </a:rPr>
            <a:t>Catalog Sources</a:t>
          </a:r>
        </a:p>
      </dsp:txBody>
      <dsp:txXfrm>
        <a:off x="149066" y="1239820"/>
        <a:ext cx="2086927" cy="265680"/>
      </dsp:txXfrm>
    </dsp:sp>
    <dsp:sp modelId="{F98E3334-5945-415F-BC70-B58F5B7C4E6F}">
      <dsp:nvSpPr>
        <dsp:cNvPr id="0" name=""/>
        <dsp:cNvSpPr/>
      </dsp:nvSpPr>
      <dsp:spPr>
        <a:xfrm>
          <a:off x="0" y="1780900"/>
          <a:ext cx="2981325" cy="226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1EE7D48-DBE5-40D9-9020-259570FF4055}">
      <dsp:nvSpPr>
        <dsp:cNvPr id="0" name=""/>
        <dsp:cNvSpPr/>
      </dsp:nvSpPr>
      <dsp:spPr>
        <a:xfrm>
          <a:off x="149066" y="1648060"/>
          <a:ext cx="2086927" cy="265680"/>
        </a:xfrm>
        <a:prstGeom prst="roundRect">
          <a:avLst/>
        </a:prstGeom>
        <a:solidFill>
          <a:srgbClr val="FF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881" tIns="0" rIns="78881" bIns="0" numCol="1" spcCol="1270" anchor="ctr" anchorCtr="0">
          <a:noAutofit/>
        </a:bodyPr>
        <a:lstStyle/>
        <a:p>
          <a:pPr lvl="0" algn="l" defTabSz="800100">
            <a:lnSpc>
              <a:spcPct val="90000"/>
            </a:lnSpc>
            <a:spcBef>
              <a:spcPct val="0"/>
            </a:spcBef>
            <a:spcAft>
              <a:spcPct val="35000"/>
            </a:spcAft>
          </a:pPr>
          <a:r>
            <a:rPr lang="en-US" sz="1800" kern="1200" smtClean="0">
              <a:solidFill>
                <a:schemeClr val="accent1">
                  <a:lumMod val="75000"/>
                </a:schemeClr>
              </a:solidFill>
              <a:latin typeface="Perpetua" pitchFamily="18" charset="0"/>
            </a:rPr>
            <a:t>Solutions</a:t>
          </a:r>
          <a:endParaRPr lang="en-US" sz="1800" kern="1200" dirty="0" smtClean="0">
            <a:solidFill>
              <a:schemeClr val="accent1">
                <a:lumMod val="75000"/>
              </a:schemeClr>
            </a:solidFill>
            <a:latin typeface="Perpetua" pitchFamily="18" charset="0"/>
          </a:endParaRPr>
        </a:p>
      </dsp:txBody>
      <dsp:txXfrm>
        <a:off x="149066" y="1648060"/>
        <a:ext cx="2086927" cy="265680"/>
      </dsp:txXfrm>
    </dsp:sp>
    <dsp:sp modelId="{66D45E8C-050D-44A9-BB2D-F8282E944A01}">
      <dsp:nvSpPr>
        <dsp:cNvPr id="0" name=""/>
        <dsp:cNvSpPr/>
      </dsp:nvSpPr>
      <dsp:spPr>
        <a:xfrm>
          <a:off x="0" y="2189140"/>
          <a:ext cx="2981325" cy="226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0CFB070-0A76-4369-B05C-525B7EE3A519}">
      <dsp:nvSpPr>
        <dsp:cNvPr id="0" name=""/>
        <dsp:cNvSpPr/>
      </dsp:nvSpPr>
      <dsp:spPr>
        <a:xfrm>
          <a:off x="149066" y="2056300"/>
          <a:ext cx="2086927" cy="265680"/>
        </a:xfrm>
        <a:prstGeom prst="roundRect">
          <a:avLst/>
        </a:prstGeom>
        <a:solidFill>
          <a:srgbClr val="FF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881" tIns="0" rIns="78881" bIns="0" numCol="1" spcCol="1270" anchor="ctr" anchorCtr="0">
          <a:noAutofit/>
        </a:bodyPr>
        <a:lstStyle/>
        <a:p>
          <a:pPr lvl="0" algn="l" defTabSz="800100">
            <a:lnSpc>
              <a:spcPct val="90000"/>
            </a:lnSpc>
            <a:spcBef>
              <a:spcPct val="0"/>
            </a:spcBef>
            <a:spcAft>
              <a:spcPct val="35000"/>
            </a:spcAft>
          </a:pPr>
          <a:r>
            <a:rPr lang="en-US" sz="1800" kern="1200" dirty="0" smtClean="0">
              <a:solidFill>
                <a:schemeClr val="accent1">
                  <a:lumMod val="75000"/>
                </a:schemeClr>
              </a:solidFill>
              <a:latin typeface="Perpetua" pitchFamily="18" charset="0"/>
            </a:rPr>
            <a:t>Local Store</a:t>
          </a:r>
        </a:p>
      </dsp:txBody>
      <dsp:txXfrm>
        <a:off x="149066" y="2056300"/>
        <a:ext cx="2086927" cy="265680"/>
      </dsp:txXfrm>
    </dsp:sp>
    <dsp:sp modelId="{2F92D003-25B0-441E-9B47-86A3E9BBA1C5}">
      <dsp:nvSpPr>
        <dsp:cNvPr id="0" name=""/>
        <dsp:cNvSpPr/>
      </dsp:nvSpPr>
      <dsp:spPr>
        <a:xfrm>
          <a:off x="0" y="2597380"/>
          <a:ext cx="2981325" cy="226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42CDE11-53DD-44F9-ACEB-0BB452A9B3F1}">
      <dsp:nvSpPr>
        <dsp:cNvPr id="0" name=""/>
        <dsp:cNvSpPr/>
      </dsp:nvSpPr>
      <dsp:spPr>
        <a:xfrm>
          <a:off x="149066" y="2464540"/>
          <a:ext cx="2086927" cy="265680"/>
        </a:xfrm>
        <a:prstGeom prst="roundRect">
          <a:avLst/>
        </a:prstGeom>
        <a:solidFill>
          <a:srgbClr val="FF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881" tIns="0" rIns="78881" bIns="0" numCol="1" spcCol="1270" anchor="ctr" anchorCtr="0">
          <a:noAutofit/>
        </a:bodyPr>
        <a:lstStyle/>
        <a:p>
          <a:pPr lvl="0" algn="l" defTabSz="800100">
            <a:lnSpc>
              <a:spcPct val="90000"/>
            </a:lnSpc>
            <a:spcBef>
              <a:spcPct val="0"/>
            </a:spcBef>
            <a:spcAft>
              <a:spcPct val="35000"/>
            </a:spcAft>
          </a:pPr>
          <a:r>
            <a:rPr lang="en-US" sz="1800" kern="1200" dirty="0" smtClean="0">
              <a:solidFill>
                <a:schemeClr val="accent1">
                  <a:lumMod val="75000"/>
                </a:schemeClr>
              </a:solidFill>
              <a:latin typeface="Perpetua" pitchFamily="18" charset="0"/>
            </a:rPr>
            <a:t>Requisition Template</a:t>
          </a:r>
        </a:p>
      </dsp:txBody>
      <dsp:txXfrm>
        <a:off x="149066" y="2464540"/>
        <a:ext cx="2086927" cy="265680"/>
      </dsp:txXfrm>
    </dsp:sp>
    <dsp:sp modelId="{B34EC02A-20B5-4BA5-9AA0-B3A2241B25A8}">
      <dsp:nvSpPr>
        <dsp:cNvPr id="0" name=""/>
        <dsp:cNvSpPr/>
      </dsp:nvSpPr>
      <dsp:spPr>
        <a:xfrm>
          <a:off x="0" y="3005620"/>
          <a:ext cx="2981325" cy="226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F8F5CDD-F640-47D6-A981-304A5FC237F3}">
      <dsp:nvSpPr>
        <dsp:cNvPr id="0" name=""/>
        <dsp:cNvSpPr/>
      </dsp:nvSpPr>
      <dsp:spPr>
        <a:xfrm>
          <a:off x="149066" y="2872780"/>
          <a:ext cx="2086927" cy="265680"/>
        </a:xfrm>
        <a:prstGeom prst="roundRect">
          <a:avLst/>
        </a:prstGeom>
        <a:solidFill>
          <a:srgbClr val="FF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881" tIns="0" rIns="78881" bIns="0" numCol="1" spcCol="1270" anchor="ctr" anchorCtr="0">
          <a:noAutofit/>
        </a:bodyPr>
        <a:lstStyle/>
        <a:p>
          <a:pPr lvl="0" algn="l" defTabSz="800100">
            <a:lnSpc>
              <a:spcPct val="90000"/>
            </a:lnSpc>
            <a:spcBef>
              <a:spcPct val="0"/>
            </a:spcBef>
            <a:spcAft>
              <a:spcPct val="35000"/>
            </a:spcAft>
          </a:pPr>
          <a:r>
            <a:rPr lang="en-US" sz="1800" kern="1200" dirty="0" smtClean="0">
              <a:solidFill>
                <a:schemeClr val="accent1">
                  <a:lumMod val="75000"/>
                </a:schemeClr>
              </a:solidFill>
              <a:latin typeface="Perpetua" pitchFamily="18" charset="0"/>
            </a:rPr>
            <a:t>External Marketplace</a:t>
          </a:r>
        </a:p>
      </dsp:txBody>
      <dsp:txXfrm>
        <a:off x="149066" y="2872780"/>
        <a:ext cx="2086927" cy="265680"/>
      </dsp:txXfrm>
    </dsp:sp>
    <dsp:sp modelId="{B6FE1494-5241-4EF3-A762-D24F3E01196A}">
      <dsp:nvSpPr>
        <dsp:cNvPr id="0" name=""/>
        <dsp:cNvSpPr/>
      </dsp:nvSpPr>
      <dsp:spPr>
        <a:xfrm>
          <a:off x="0" y="3413860"/>
          <a:ext cx="2981325" cy="226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F3884EB-85A0-4210-9931-D100F84C9A93}">
      <dsp:nvSpPr>
        <dsp:cNvPr id="0" name=""/>
        <dsp:cNvSpPr/>
      </dsp:nvSpPr>
      <dsp:spPr>
        <a:xfrm>
          <a:off x="149066" y="3281020"/>
          <a:ext cx="2086927" cy="265680"/>
        </a:xfrm>
        <a:prstGeom prst="roundRect">
          <a:avLst/>
        </a:prstGeom>
        <a:solidFill>
          <a:srgbClr val="FF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881" tIns="0" rIns="78881" bIns="0" numCol="1" spcCol="1270" anchor="ctr" anchorCtr="0">
          <a:noAutofit/>
        </a:bodyPr>
        <a:lstStyle/>
        <a:p>
          <a:pPr lvl="0" algn="l" defTabSz="800100">
            <a:lnSpc>
              <a:spcPct val="90000"/>
            </a:lnSpc>
            <a:spcBef>
              <a:spcPct val="0"/>
            </a:spcBef>
            <a:spcAft>
              <a:spcPct val="35000"/>
            </a:spcAft>
          </a:pPr>
          <a:r>
            <a:rPr lang="en-US" sz="1800" kern="1200" dirty="0" smtClean="0">
              <a:solidFill>
                <a:schemeClr val="accent1">
                  <a:lumMod val="75000"/>
                </a:schemeClr>
              </a:solidFill>
              <a:latin typeface="Perpetua" pitchFamily="18" charset="0"/>
            </a:rPr>
            <a:t>Catalog Authoring</a:t>
          </a:r>
        </a:p>
      </dsp:txBody>
      <dsp:txXfrm>
        <a:off x="149066" y="3281020"/>
        <a:ext cx="2086927" cy="265680"/>
      </dsp:txXfrm>
    </dsp:sp>
    <dsp:sp modelId="{8F622D84-8257-434D-9204-3255C1B0309E}">
      <dsp:nvSpPr>
        <dsp:cNvPr id="0" name=""/>
        <dsp:cNvSpPr/>
      </dsp:nvSpPr>
      <dsp:spPr>
        <a:xfrm>
          <a:off x="0" y="3822099"/>
          <a:ext cx="2981325" cy="226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3D087D2-ED84-4DC0-8A02-25641718C268}">
      <dsp:nvSpPr>
        <dsp:cNvPr id="0" name=""/>
        <dsp:cNvSpPr/>
      </dsp:nvSpPr>
      <dsp:spPr>
        <a:xfrm>
          <a:off x="149066" y="3689259"/>
          <a:ext cx="2086927" cy="265680"/>
        </a:xfrm>
        <a:prstGeom prst="roundRect">
          <a:avLst/>
        </a:prstGeom>
        <a:solidFill>
          <a:srgbClr val="FF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881" tIns="0" rIns="78881" bIns="0" numCol="1" spcCol="1270" anchor="ctr" anchorCtr="0">
          <a:noAutofit/>
        </a:bodyPr>
        <a:lstStyle/>
        <a:p>
          <a:pPr lvl="0" algn="l" defTabSz="800100">
            <a:lnSpc>
              <a:spcPct val="90000"/>
            </a:lnSpc>
            <a:spcBef>
              <a:spcPct val="0"/>
            </a:spcBef>
            <a:spcAft>
              <a:spcPct val="35000"/>
            </a:spcAft>
          </a:pPr>
          <a:r>
            <a:rPr lang="en-US" sz="1800" kern="1200" dirty="0" smtClean="0">
              <a:solidFill>
                <a:schemeClr val="accent1">
                  <a:lumMod val="75000"/>
                </a:schemeClr>
              </a:solidFill>
              <a:latin typeface="Perpetua" pitchFamily="18" charset="0"/>
            </a:rPr>
            <a:t>Q&amp;A</a:t>
          </a:r>
        </a:p>
      </dsp:txBody>
      <dsp:txXfrm>
        <a:off x="149066" y="3689259"/>
        <a:ext cx="2086927" cy="26568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1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319" cy="464820"/>
          </a:xfrm>
          <a:prstGeom prst="rect">
            <a:avLst/>
          </a:prstGeom>
        </p:spPr>
        <p:txBody>
          <a:bodyPr vert="horz" lIns="90306" tIns="45153" rIns="90306" bIns="45153" rtlCol="0"/>
          <a:lstStyle>
            <a:lvl1pPr algn="l">
              <a:defRPr sz="1200"/>
            </a:lvl1pPr>
          </a:lstStyle>
          <a:p>
            <a:endParaRPr lang="en-US"/>
          </a:p>
        </p:txBody>
      </p:sp>
      <p:sp>
        <p:nvSpPr>
          <p:cNvPr id="3" name="Date Placeholder 2"/>
          <p:cNvSpPr>
            <a:spLocks noGrp="1"/>
          </p:cNvSpPr>
          <p:nvPr>
            <p:ph type="dt" sz="quarter" idx="1"/>
          </p:nvPr>
        </p:nvSpPr>
        <p:spPr>
          <a:xfrm>
            <a:off x="3971517" y="0"/>
            <a:ext cx="3037319" cy="464820"/>
          </a:xfrm>
          <a:prstGeom prst="rect">
            <a:avLst/>
          </a:prstGeom>
        </p:spPr>
        <p:txBody>
          <a:bodyPr vert="horz" lIns="90306" tIns="45153" rIns="90306" bIns="45153" rtlCol="0"/>
          <a:lstStyle>
            <a:lvl1pPr algn="r">
              <a:defRPr sz="1200"/>
            </a:lvl1pPr>
          </a:lstStyle>
          <a:p>
            <a:fld id="{6CFA4D86-FB72-4338-AEEF-9F45FC216138}" type="datetimeFigureOut">
              <a:rPr lang="en-US" smtClean="0"/>
              <a:t>1/11/2011</a:t>
            </a:fld>
            <a:endParaRPr lang="en-US"/>
          </a:p>
        </p:txBody>
      </p:sp>
      <p:sp>
        <p:nvSpPr>
          <p:cNvPr id="4" name="Footer Placeholder 3"/>
          <p:cNvSpPr>
            <a:spLocks noGrp="1"/>
          </p:cNvSpPr>
          <p:nvPr>
            <p:ph type="ftr" sz="quarter" idx="2"/>
          </p:nvPr>
        </p:nvSpPr>
        <p:spPr>
          <a:xfrm>
            <a:off x="0" y="8830010"/>
            <a:ext cx="3037319" cy="464820"/>
          </a:xfrm>
          <a:prstGeom prst="rect">
            <a:avLst/>
          </a:prstGeom>
        </p:spPr>
        <p:txBody>
          <a:bodyPr vert="horz" lIns="90306" tIns="45153" rIns="90306" bIns="45153" rtlCol="0" anchor="b"/>
          <a:lstStyle>
            <a:lvl1pPr algn="l">
              <a:defRPr sz="1200"/>
            </a:lvl1pPr>
          </a:lstStyle>
          <a:p>
            <a:endParaRPr lang="en-US"/>
          </a:p>
        </p:txBody>
      </p:sp>
      <p:sp>
        <p:nvSpPr>
          <p:cNvPr id="5" name="Slide Number Placeholder 4"/>
          <p:cNvSpPr>
            <a:spLocks noGrp="1"/>
          </p:cNvSpPr>
          <p:nvPr>
            <p:ph type="sldNum" sz="quarter" idx="3"/>
          </p:nvPr>
        </p:nvSpPr>
        <p:spPr>
          <a:xfrm>
            <a:off x="3971517" y="8830010"/>
            <a:ext cx="3037319" cy="464820"/>
          </a:xfrm>
          <a:prstGeom prst="rect">
            <a:avLst/>
          </a:prstGeom>
        </p:spPr>
        <p:txBody>
          <a:bodyPr vert="horz" lIns="90306" tIns="45153" rIns="90306" bIns="45153" rtlCol="0" anchor="b"/>
          <a:lstStyle>
            <a:lvl1pPr algn="r">
              <a:defRPr sz="1200"/>
            </a:lvl1pPr>
          </a:lstStyle>
          <a:p>
            <a:fld id="{D9970774-B098-4F48-958E-3591833B72B2}" type="slidenum">
              <a:rPr lang="en-US" smtClean="0"/>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1" y="0"/>
            <a:ext cx="3038883" cy="464820"/>
          </a:xfrm>
          <a:prstGeom prst="rect">
            <a:avLst/>
          </a:prstGeom>
          <a:noFill/>
          <a:ln w="9525">
            <a:noFill/>
            <a:miter lim="800000"/>
            <a:headEnd/>
            <a:tailEnd/>
          </a:ln>
        </p:spPr>
        <p:txBody>
          <a:bodyPr vert="horz" wrap="square" lIns="93116" tIns="46559" rIns="93116" bIns="46559" numCol="1" anchor="t" anchorCtr="0" compatLnSpc="1">
            <a:prstTxWarp prst="textNoShape">
              <a:avLst/>
            </a:prstTxWarp>
          </a:bodyPr>
          <a:lstStyle>
            <a:lvl1pPr defTabSz="931282">
              <a:lnSpc>
                <a:spcPct val="100000"/>
              </a:lnSpc>
              <a:spcBef>
                <a:spcPct val="0"/>
              </a:spcBef>
              <a:buClrTx/>
              <a:buSzTx/>
              <a:buFontTx/>
              <a:buNone/>
              <a:defRPr sz="1200"/>
            </a:lvl1pPr>
          </a:lstStyle>
          <a:p>
            <a:pPr>
              <a:defRPr/>
            </a:pPr>
            <a:endParaRPr lang="en-US"/>
          </a:p>
        </p:txBody>
      </p:sp>
      <p:sp>
        <p:nvSpPr>
          <p:cNvPr id="6147" name="Rectangle 3"/>
          <p:cNvSpPr>
            <a:spLocks noGrp="1" noChangeArrowheads="1"/>
          </p:cNvSpPr>
          <p:nvPr>
            <p:ph type="dt" idx="1"/>
          </p:nvPr>
        </p:nvSpPr>
        <p:spPr bwMode="auto">
          <a:xfrm>
            <a:off x="3971517" y="0"/>
            <a:ext cx="3038883" cy="464820"/>
          </a:xfrm>
          <a:prstGeom prst="rect">
            <a:avLst/>
          </a:prstGeom>
          <a:noFill/>
          <a:ln w="9525">
            <a:noFill/>
            <a:miter lim="800000"/>
            <a:headEnd/>
            <a:tailEnd/>
          </a:ln>
        </p:spPr>
        <p:txBody>
          <a:bodyPr vert="horz" wrap="square" lIns="93116" tIns="46559" rIns="93116" bIns="46559" numCol="1" anchor="t" anchorCtr="0" compatLnSpc="1">
            <a:prstTxWarp prst="textNoShape">
              <a:avLst/>
            </a:prstTxWarp>
          </a:bodyPr>
          <a:lstStyle>
            <a:lvl1pPr algn="r" defTabSz="931282">
              <a:lnSpc>
                <a:spcPct val="100000"/>
              </a:lnSpc>
              <a:spcBef>
                <a:spcPct val="0"/>
              </a:spcBef>
              <a:buClrTx/>
              <a:buSzTx/>
              <a:buFontTx/>
              <a:buNone/>
              <a:defRPr sz="1200"/>
            </a:lvl1pPr>
          </a:lstStyle>
          <a:p>
            <a:pPr>
              <a:defRPr/>
            </a:pPr>
            <a:endParaRPr lang="en-US"/>
          </a:p>
        </p:txBody>
      </p:sp>
      <p:sp>
        <p:nvSpPr>
          <p:cNvPr id="17412"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35763" y="4417361"/>
            <a:ext cx="5138874" cy="4181809"/>
          </a:xfrm>
          <a:prstGeom prst="rect">
            <a:avLst/>
          </a:prstGeom>
          <a:noFill/>
          <a:ln w="9525">
            <a:noFill/>
            <a:miter lim="800000"/>
            <a:headEnd/>
            <a:tailEnd/>
          </a:ln>
        </p:spPr>
        <p:txBody>
          <a:bodyPr vert="horz" wrap="square" lIns="93116" tIns="46559" rIns="93116" bIns="4655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1" y="8831580"/>
            <a:ext cx="3038883" cy="464820"/>
          </a:xfrm>
          <a:prstGeom prst="rect">
            <a:avLst/>
          </a:prstGeom>
          <a:noFill/>
          <a:ln w="9525">
            <a:noFill/>
            <a:miter lim="800000"/>
            <a:headEnd/>
            <a:tailEnd/>
          </a:ln>
        </p:spPr>
        <p:txBody>
          <a:bodyPr vert="horz" wrap="square" lIns="93116" tIns="46559" rIns="93116" bIns="46559" numCol="1" anchor="b" anchorCtr="0" compatLnSpc="1">
            <a:prstTxWarp prst="textNoShape">
              <a:avLst/>
            </a:prstTxWarp>
          </a:bodyPr>
          <a:lstStyle>
            <a:lvl1pPr defTabSz="931282">
              <a:lnSpc>
                <a:spcPct val="100000"/>
              </a:lnSpc>
              <a:spcBef>
                <a:spcPct val="0"/>
              </a:spcBef>
              <a:buClrTx/>
              <a:buSzTx/>
              <a:buFontTx/>
              <a:buNone/>
              <a:defRPr sz="1200"/>
            </a:lvl1pPr>
          </a:lstStyle>
          <a:p>
            <a:pPr>
              <a:defRPr/>
            </a:pPr>
            <a:endParaRPr lang="en-US"/>
          </a:p>
        </p:txBody>
      </p:sp>
      <p:sp>
        <p:nvSpPr>
          <p:cNvPr id="6151" name="Rectangle 7"/>
          <p:cNvSpPr>
            <a:spLocks noGrp="1" noChangeArrowheads="1"/>
          </p:cNvSpPr>
          <p:nvPr>
            <p:ph type="sldNum" sz="quarter" idx="5"/>
          </p:nvPr>
        </p:nvSpPr>
        <p:spPr bwMode="auto">
          <a:xfrm>
            <a:off x="3971517" y="8831580"/>
            <a:ext cx="3038883" cy="464820"/>
          </a:xfrm>
          <a:prstGeom prst="rect">
            <a:avLst/>
          </a:prstGeom>
          <a:noFill/>
          <a:ln w="9525">
            <a:noFill/>
            <a:miter lim="800000"/>
            <a:headEnd/>
            <a:tailEnd/>
          </a:ln>
        </p:spPr>
        <p:txBody>
          <a:bodyPr vert="horz" wrap="square" lIns="93116" tIns="46559" rIns="93116" bIns="46559" numCol="1" anchor="b" anchorCtr="0" compatLnSpc="1">
            <a:prstTxWarp prst="textNoShape">
              <a:avLst/>
            </a:prstTxWarp>
          </a:bodyPr>
          <a:lstStyle>
            <a:lvl1pPr algn="r" defTabSz="931282">
              <a:lnSpc>
                <a:spcPct val="100000"/>
              </a:lnSpc>
              <a:spcBef>
                <a:spcPct val="0"/>
              </a:spcBef>
              <a:buClrTx/>
              <a:buSzTx/>
              <a:buFontTx/>
              <a:buNone/>
              <a:defRPr sz="1200"/>
            </a:lvl1pPr>
          </a:lstStyle>
          <a:p>
            <a:pPr>
              <a:defRPr/>
            </a:pPr>
            <a:fld id="{7A3B13E8-3834-4652-8024-1436894F0E8F}"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spect="1" noChangeArrowheads="1" noTextEdit="1"/>
          </p:cNvSpPr>
          <p:nvPr>
            <p:ph type="sldImg"/>
          </p:nvPr>
        </p:nvSpPr>
        <p:spPr>
          <a:xfrm>
            <a:off x="1171575" y="685800"/>
            <a:ext cx="4673600" cy="3505200"/>
          </a:xfrm>
          <a:ln/>
        </p:spPr>
      </p:sp>
      <p:sp>
        <p:nvSpPr>
          <p:cNvPr id="18435" name="Rectangle 3"/>
          <p:cNvSpPr>
            <a:spLocks noGrp="1" noChangeArrowheads="1"/>
          </p:cNvSpPr>
          <p:nvPr>
            <p:ph type="body" idx="1"/>
          </p:nvPr>
        </p:nvSpPr>
        <p:spPr>
          <a:xfrm>
            <a:off x="935763" y="4420502"/>
            <a:ext cx="5138874" cy="4189661"/>
          </a:xfrm>
          <a:noFill/>
          <a:ln/>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0392BL-DividerSlidMaster"/>
          <p:cNvPicPr>
            <a:picLocks noChangeAspect="1" noChangeArrowheads="1"/>
          </p:cNvPicPr>
          <p:nvPr/>
        </p:nvPicPr>
        <p:blipFill>
          <a:blip r:embed="rId2" cstate="print"/>
          <a:srcRect/>
          <a:stretch>
            <a:fillRect/>
          </a:stretch>
        </p:blipFill>
        <p:spPr bwMode="auto">
          <a:xfrm>
            <a:off x="0" y="-4763"/>
            <a:ext cx="9150350" cy="6862763"/>
          </a:xfrm>
          <a:prstGeom prst="rect">
            <a:avLst/>
          </a:prstGeom>
          <a:noFill/>
          <a:ln w="9525">
            <a:noFill/>
            <a:miter lim="800000"/>
            <a:headEnd/>
            <a:tailEnd/>
          </a:ln>
        </p:spPr>
      </p:pic>
      <p:pic>
        <p:nvPicPr>
          <p:cNvPr id="5" name="Picture 6" descr="0392BL-DividerSlidMaster"/>
          <p:cNvPicPr>
            <a:picLocks noChangeAspect="1" noChangeArrowheads="1"/>
          </p:cNvPicPr>
          <p:nvPr userDrawn="1"/>
        </p:nvPicPr>
        <p:blipFill>
          <a:blip r:embed="rId2" cstate="print"/>
          <a:srcRect/>
          <a:stretch>
            <a:fillRect/>
          </a:stretch>
        </p:blipFill>
        <p:spPr bwMode="auto">
          <a:xfrm>
            <a:off x="0" y="-4763"/>
            <a:ext cx="9150350" cy="6862763"/>
          </a:xfrm>
          <a:prstGeom prst="rect">
            <a:avLst/>
          </a:prstGeom>
          <a:noFill/>
          <a:ln w="9525">
            <a:noFill/>
            <a:miter lim="800000"/>
            <a:headEnd/>
            <a:tailEnd/>
          </a:ln>
        </p:spPr>
      </p:pic>
      <p:sp>
        <p:nvSpPr>
          <p:cNvPr id="1281027" name="Rectangle 2"/>
          <p:cNvSpPr>
            <a:spLocks noGrp="1" noChangeArrowheads="1"/>
          </p:cNvSpPr>
          <p:nvPr>
            <p:ph type="ctrTitle"/>
          </p:nvPr>
        </p:nvSpPr>
        <p:spPr>
          <a:xfrm>
            <a:off x="685800" y="2286000"/>
            <a:ext cx="7772400" cy="1143000"/>
          </a:xfrm>
        </p:spPr>
        <p:txBody>
          <a:bodyPr anchor="b"/>
          <a:lstStyle>
            <a:lvl1pPr>
              <a:defRPr/>
            </a:lvl1pPr>
          </a:lstStyle>
          <a:p>
            <a:r>
              <a:rPr lang="en-US"/>
              <a:t>Click to edit Master title style</a:t>
            </a:r>
          </a:p>
        </p:txBody>
      </p:sp>
      <p:sp>
        <p:nvSpPr>
          <p:cNvPr id="1281028" name="Rectangle 3"/>
          <p:cNvSpPr>
            <a:spLocks noGrp="1" noChangeArrowheads="1"/>
          </p:cNvSpPr>
          <p:nvPr>
            <p:ph type="subTitle" idx="1"/>
          </p:nvPr>
        </p:nvSpPr>
        <p:spPr>
          <a:xfrm>
            <a:off x="673100" y="3429000"/>
            <a:ext cx="7785100" cy="1752600"/>
          </a:xfrm>
        </p:spPr>
        <p:txBody>
          <a:bodyPr/>
          <a:lstStyle>
            <a:lvl1pPr marL="0" indent="0" algn="ctr">
              <a:defRPr/>
            </a:lvl1pPr>
          </a:lstStyle>
          <a:p>
            <a:r>
              <a:rPr lang="en-US"/>
              <a:t>Click to edit Master subtitle style</a:t>
            </a:r>
          </a:p>
        </p:txBody>
      </p:sp>
      <p:sp>
        <p:nvSpPr>
          <p:cNvPr id="6" name="Rectangle 5"/>
          <p:cNvSpPr>
            <a:spLocks noGrp="1" noChangeArrowheads="1"/>
          </p:cNvSpPr>
          <p:nvPr>
            <p:ph type="sldNum" sz="quarter" idx="10"/>
          </p:nvPr>
        </p:nvSpPr>
        <p:spPr/>
        <p:txBody>
          <a:bodyPr/>
          <a:lstStyle>
            <a:lvl1pPr>
              <a:defRPr/>
            </a:lvl1pPr>
          </a:lstStyle>
          <a:p>
            <a:pPr>
              <a:defRPr/>
            </a:pPr>
            <a:fld id="{A0696336-ABB6-429D-AE86-69E89FA4DFF9}"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fld id="{7F9649C6-F640-4D3C-BE0E-8F36E66E41B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790575"/>
            <a:ext cx="2152650" cy="52355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790575"/>
            <a:ext cx="6305550" cy="52355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fld id="{EFEB0D52-EA3B-424A-810B-DD2542BAA95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790575"/>
            <a:ext cx="8534400" cy="838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28600" y="1682750"/>
            <a:ext cx="42291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682750"/>
            <a:ext cx="42291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sz="quarter" idx="10"/>
          </p:nvPr>
        </p:nvSpPr>
        <p:spPr>
          <a:ln/>
        </p:spPr>
        <p:txBody>
          <a:bodyPr/>
          <a:lstStyle>
            <a:lvl1pPr>
              <a:defRPr/>
            </a:lvl1pPr>
          </a:lstStyle>
          <a:p>
            <a:pPr>
              <a:defRPr/>
            </a:pPr>
            <a:fld id="{A08177A8-AE64-4449-99C5-564E09FCC82A}"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fld id="{885F5ACC-1EA3-4283-AF72-BD8317629220}"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sldNum" sz="quarter" idx="10"/>
          </p:nvPr>
        </p:nvSpPr>
        <p:spPr>
          <a:ln/>
        </p:spPr>
        <p:txBody>
          <a:bodyPr/>
          <a:lstStyle>
            <a:lvl1pPr>
              <a:defRPr/>
            </a:lvl1pPr>
          </a:lstStyle>
          <a:p>
            <a:pPr>
              <a:defRPr/>
            </a:pPr>
            <a:fld id="{C14E9842-48B9-40A0-9C3D-F3F6A2955B5E}"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682750"/>
            <a:ext cx="42291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682750"/>
            <a:ext cx="42291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sz="quarter" idx="10"/>
          </p:nvPr>
        </p:nvSpPr>
        <p:spPr>
          <a:ln/>
        </p:spPr>
        <p:txBody>
          <a:bodyPr/>
          <a:lstStyle>
            <a:lvl1pPr>
              <a:defRPr/>
            </a:lvl1pPr>
          </a:lstStyle>
          <a:p>
            <a:pPr>
              <a:defRPr/>
            </a:pPr>
            <a:fld id="{0AA993D6-E035-4B99-B270-5DC5A046B1E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sldNum" sz="quarter" idx="10"/>
          </p:nvPr>
        </p:nvSpPr>
        <p:spPr>
          <a:ln/>
        </p:spPr>
        <p:txBody>
          <a:bodyPr/>
          <a:lstStyle>
            <a:lvl1pPr>
              <a:defRPr/>
            </a:lvl1pPr>
          </a:lstStyle>
          <a:p>
            <a:pPr>
              <a:defRPr/>
            </a:pPr>
            <a:fld id="{C07AEEBF-536E-43D6-BC68-8DE44DDF6B23}"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sldNum" sz="quarter" idx="10"/>
          </p:nvPr>
        </p:nvSpPr>
        <p:spPr>
          <a:ln/>
        </p:spPr>
        <p:txBody>
          <a:bodyPr/>
          <a:lstStyle>
            <a:lvl1pPr>
              <a:defRPr/>
            </a:lvl1pPr>
          </a:lstStyle>
          <a:p>
            <a:pPr>
              <a:defRPr/>
            </a:pPr>
            <a:fld id="{4712109F-2333-48FA-B415-EB059CF57C5E}"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ln/>
        </p:spPr>
        <p:txBody>
          <a:bodyPr/>
          <a:lstStyle>
            <a:lvl1pPr>
              <a:defRPr/>
            </a:lvl1pPr>
          </a:lstStyle>
          <a:p>
            <a:pPr>
              <a:defRPr/>
            </a:pPr>
            <a:fld id="{DB2CE0C9-A6F7-41B2-8513-84C69B52393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fld id="{5A1E1016-CD51-4336-B3DE-23600B9FC38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fld id="{618126D9-487C-40AF-A594-F3F8519957AE}"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2" descr="0392BL-SlideMaster"/>
          <p:cNvPicPr>
            <a:picLocks noChangeAspect="1" noChangeArrowheads="1"/>
          </p:cNvPicPr>
          <p:nvPr/>
        </p:nvPicPr>
        <p:blipFill>
          <a:blip r:embed="rId14" cstate="print"/>
          <a:srcRect/>
          <a:stretch>
            <a:fillRect/>
          </a:stretch>
        </p:blipFill>
        <p:spPr bwMode="auto">
          <a:xfrm>
            <a:off x="0" y="0"/>
            <a:ext cx="9150350" cy="6862763"/>
          </a:xfrm>
          <a:prstGeom prst="rect">
            <a:avLst/>
          </a:prstGeom>
          <a:noFill/>
          <a:ln w="9525">
            <a:noFill/>
            <a:miter lim="800000"/>
            <a:headEnd/>
            <a:tailEnd/>
          </a:ln>
        </p:spPr>
      </p:pic>
      <p:sp>
        <p:nvSpPr>
          <p:cNvPr id="3075" name="Rectangle 2"/>
          <p:cNvSpPr>
            <a:spLocks noGrp="1" noChangeArrowheads="1"/>
          </p:cNvSpPr>
          <p:nvPr>
            <p:ph type="title"/>
          </p:nvPr>
        </p:nvSpPr>
        <p:spPr bwMode="auto">
          <a:xfrm>
            <a:off x="228600" y="790575"/>
            <a:ext cx="8534400" cy="838200"/>
          </a:xfrm>
          <a:prstGeom prst="rect">
            <a:avLst/>
          </a:prstGeom>
          <a:noFill/>
          <a:ln w="9525">
            <a:noFill/>
            <a:miter lim="800000"/>
            <a:headEnd/>
            <a:tailEnd/>
          </a:ln>
        </p:spPr>
        <p:txBody>
          <a:bodyPr vert="horz" wrap="square" lIns="91440" tIns="0" rIns="91440" bIns="0" numCol="1" anchor="t" anchorCtr="0" compatLnSpc="1">
            <a:prstTxWarp prst="textNoShape">
              <a:avLst/>
            </a:prstTxWarp>
          </a:bodyPr>
          <a:lstStyle/>
          <a:p>
            <a:pPr lvl="0"/>
            <a:r>
              <a:rPr lang="en-US" smtClean="0"/>
              <a:t>Click to edit Master title style</a:t>
            </a:r>
          </a:p>
        </p:txBody>
      </p:sp>
      <p:sp>
        <p:nvSpPr>
          <p:cNvPr id="3076" name="Rectangle 3"/>
          <p:cNvSpPr>
            <a:spLocks noGrp="1" noChangeArrowheads="1"/>
          </p:cNvSpPr>
          <p:nvPr>
            <p:ph type="body" idx="1"/>
          </p:nvPr>
        </p:nvSpPr>
        <p:spPr bwMode="auto">
          <a:xfrm>
            <a:off x="228600" y="1682750"/>
            <a:ext cx="8610600" cy="434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280005" name="Rectangle 5"/>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buClrTx/>
              <a:buSzTx/>
              <a:buFontTx/>
              <a:buNone/>
              <a:defRPr sz="1400" b="1"/>
            </a:lvl1pPr>
          </a:lstStyle>
          <a:p>
            <a:pPr>
              <a:defRPr/>
            </a:pPr>
            <a:fld id="{D51120D4-A9F3-434F-A2C7-6573C75CAD30}" type="slidenum">
              <a:rPr lang="en-US"/>
              <a:pPr>
                <a:defRPr/>
              </a:pPr>
              <a:t>‹#›</a:t>
            </a:fld>
            <a:endParaRPr lang="en-US"/>
          </a:p>
        </p:txBody>
      </p:sp>
      <p:pic>
        <p:nvPicPr>
          <p:cNvPr id="3078" name="Picture 6" descr="0392BL-SlideMaster"/>
          <p:cNvPicPr>
            <a:picLocks noChangeAspect="1" noChangeArrowheads="1"/>
          </p:cNvPicPr>
          <p:nvPr userDrawn="1"/>
        </p:nvPicPr>
        <p:blipFill>
          <a:blip r:embed="rId14" cstate="print"/>
          <a:srcRect/>
          <a:stretch>
            <a:fillRect/>
          </a:stretch>
        </p:blipFill>
        <p:spPr bwMode="auto">
          <a:xfrm>
            <a:off x="0" y="0"/>
            <a:ext cx="9150350" cy="68627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60" r:id="rId1"/>
    <p:sldLayoutId id="2147483849" r:id="rId2"/>
    <p:sldLayoutId id="2147483850" r:id="rId3"/>
    <p:sldLayoutId id="2147483851" r:id="rId4"/>
    <p:sldLayoutId id="2147483852" r:id="rId5"/>
    <p:sldLayoutId id="2147483853" r:id="rId6"/>
    <p:sldLayoutId id="2147483854" r:id="rId7"/>
    <p:sldLayoutId id="2147483855" r:id="rId8"/>
    <p:sldLayoutId id="2147483856" r:id="rId9"/>
    <p:sldLayoutId id="2147483857" r:id="rId10"/>
    <p:sldLayoutId id="2147483858" r:id="rId11"/>
    <p:sldLayoutId id="2147483859" r:id="rId12"/>
  </p:sldLayoutIdLst>
  <p:hf hdr="0" ftr="0" dt="0"/>
  <p:txStyles>
    <p:titleStyle>
      <a:lvl1pPr algn="l" rtl="0" eaLnBrk="0" fontAlgn="base" hangingPunct="0">
        <a:lnSpc>
          <a:spcPct val="90000"/>
        </a:lnSpc>
        <a:spcBef>
          <a:spcPct val="0"/>
        </a:spcBef>
        <a:spcAft>
          <a:spcPct val="0"/>
        </a:spcAft>
        <a:defRPr sz="3000">
          <a:solidFill>
            <a:schemeClr val="tx2"/>
          </a:solidFill>
          <a:latin typeface="+mj-lt"/>
          <a:ea typeface="+mj-ea"/>
          <a:cs typeface="+mj-cs"/>
        </a:defRPr>
      </a:lvl1pPr>
      <a:lvl2pPr algn="l" rtl="0" eaLnBrk="0" fontAlgn="base" hangingPunct="0">
        <a:lnSpc>
          <a:spcPct val="90000"/>
        </a:lnSpc>
        <a:spcBef>
          <a:spcPct val="0"/>
        </a:spcBef>
        <a:spcAft>
          <a:spcPct val="0"/>
        </a:spcAft>
        <a:defRPr sz="3000">
          <a:solidFill>
            <a:schemeClr val="tx2"/>
          </a:solidFill>
          <a:latin typeface="Futura Std Book" pitchFamily="34" charset="0"/>
          <a:ea typeface="MS PGothic" pitchFamily="34" charset="-128"/>
        </a:defRPr>
      </a:lvl2pPr>
      <a:lvl3pPr algn="l" rtl="0" eaLnBrk="0" fontAlgn="base" hangingPunct="0">
        <a:lnSpc>
          <a:spcPct val="90000"/>
        </a:lnSpc>
        <a:spcBef>
          <a:spcPct val="0"/>
        </a:spcBef>
        <a:spcAft>
          <a:spcPct val="0"/>
        </a:spcAft>
        <a:defRPr sz="3000">
          <a:solidFill>
            <a:schemeClr val="tx2"/>
          </a:solidFill>
          <a:latin typeface="Futura Std Book" pitchFamily="34" charset="0"/>
          <a:ea typeface="MS PGothic" pitchFamily="34" charset="-128"/>
        </a:defRPr>
      </a:lvl3pPr>
      <a:lvl4pPr algn="l" rtl="0" eaLnBrk="0" fontAlgn="base" hangingPunct="0">
        <a:lnSpc>
          <a:spcPct val="90000"/>
        </a:lnSpc>
        <a:spcBef>
          <a:spcPct val="0"/>
        </a:spcBef>
        <a:spcAft>
          <a:spcPct val="0"/>
        </a:spcAft>
        <a:defRPr sz="3000">
          <a:solidFill>
            <a:schemeClr val="tx2"/>
          </a:solidFill>
          <a:latin typeface="Futura Std Book" pitchFamily="34" charset="0"/>
          <a:ea typeface="MS PGothic" pitchFamily="34" charset="-128"/>
        </a:defRPr>
      </a:lvl4pPr>
      <a:lvl5pPr algn="l" rtl="0" eaLnBrk="0" fontAlgn="base" hangingPunct="0">
        <a:lnSpc>
          <a:spcPct val="90000"/>
        </a:lnSpc>
        <a:spcBef>
          <a:spcPct val="0"/>
        </a:spcBef>
        <a:spcAft>
          <a:spcPct val="0"/>
        </a:spcAft>
        <a:defRPr sz="3000">
          <a:solidFill>
            <a:schemeClr val="tx2"/>
          </a:solidFill>
          <a:latin typeface="Futura Std Book" pitchFamily="34" charset="0"/>
          <a:ea typeface="MS PGothic" pitchFamily="34" charset="-128"/>
        </a:defRPr>
      </a:lvl5pPr>
      <a:lvl6pPr marL="457200" algn="l" rtl="0" eaLnBrk="0" fontAlgn="base" hangingPunct="0">
        <a:lnSpc>
          <a:spcPct val="90000"/>
        </a:lnSpc>
        <a:spcBef>
          <a:spcPct val="0"/>
        </a:spcBef>
        <a:spcAft>
          <a:spcPct val="0"/>
        </a:spcAft>
        <a:defRPr sz="3000">
          <a:solidFill>
            <a:schemeClr val="tx2"/>
          </a:solidFill>
          <a:latin typeface="Futura Std Book" pitchFamily="34" charset="0"/>
          <a:ea typeface="MS PGothic" pitchFamily="34" charset="-128"/>
        </a:defRPr>
      </a:lvl6pPr>
      <a:lvl7pPr marL="914400" algn="l" rtl="0" eaLnBrk="0" fontAlgn="base" hangingPunct="0">
        <a:lnSpc>
          <a:spcPct val="90000"/>
        </a:lnSpc>
        <a:spcBef>
          <a:spcPct val="0"/>
        </a:spcBef>
        <a:spcAft>
          <a:spcPct val="0"/>
        </a:spcAft>
        <a:defRPr sz="3000">
          <a:solidFill>
            <a:schemeClr val="tx2"/>
          </a:solidFill>
          <a:latin typeface="Futura Std Book" pitchFamily="34" charset="0"/>
          <a:ea typeface="MS PGothic" pitchFamily="34" charset="-128"/>
        </a:defRPr>
      </a:lvl7pPr>
      <a:lvl8pPr marL="1371600" algn="l" rtl="0" eaLnBrk="0" fontAlgn="base" hangingPunct="0">
        <a:lnSpc>
          <a:spcPct val="90000"/>
        </a:lnSpc>
        <a:spcBef>
          <a:spcPct val="0"/>
        </a:spcBef>
        <a:spcAft>
          <a:spcPct val="0"/>
        </a:spcAft>
        <a:defRPr sz="3000">
          <a:solidFill>
            <a:schemeClr val="tx2"/>
          </a:solidFill>
          <a:latin typeface="Futura Std Book" pitchFamily="34" charset="0"/>
          <a:ea typeface="MS PGothic" pitchFamily="34" charset="-128"/>
        </a:defRPr>
      </a:lvl8pPr>
      <a:lvl9pPr marL="1828800" algn="l" rtl="0" eaLnBrk="0" fontAlgn="base" hangingPunct="0">
        <a:lnSpc>
          <a:spcPct val="90000"/>
        </a:lnSpc>
        <a:spcBef>
          <a:spcPct val="0"/>
        </a:spcBef>
        <a:spcAft>
          <a:spcPct val="0"/>
        </a:spcAft>
        <a:defRPr sz="3000">
          <a:solidFill>
            <a:schemeClr val="tx2"/>
          </a:solidFill>
          <a:latin typeface="Futura Std Book" pitchFamily="34" charset="0"/>
          <a:ea typeface="MS PGothic" pitchFamily="34" charset="-128"/>
        </a:defRPr>
      </a:lvl9pPr>
    </p:titleStyle>
    <p:bodyStyle>
      <a:lvl1pPr marL="342900" indent="-342900" algn="l" rtl="0" eaLnBrk="0" fontAlgn="base" hangingPunct="0">
        <a:lnSpc>
          <a:spcPct val="90000"/>
        </a:lnSpc>
        <a:spcBef>
          <a:spcPct val="40000"/>
        </a:spcBef>
        <a:spcAft>
          <a:spcPct val="0"/>
        </a:spcAft>
        <a:buSzPct val="70000"/>
        <a:buFont typeface="Arial" charset="0"/>
        <a:defRPr>
          <a:solidFill>
            <a:schemeClr val="tx1"/>
          </a:solidFill>
          <a:latin typeface="+mn-lt"/>
          <a:ea typeface="+mn-ea"/>
          <a:cs typeface="+mn-cs"/>
        </a:defRPr>
      </a:lvl1pPr>
      <a:lvl2pPr marL="465138" indent="-174625" algn="l" rtl="0" eaLnBrk="0" fontAlgn="base" hangingPunct="0">
        <a:lnSpc>
          <a:spcPct val="90000"/>
        </a:lnSpc>
        <a:spcBef>
          <a:spcPct val="40000"/>
        </a:spcBef>
        <a:spcAft>
          <a:spcPct val="0"/>
        </a:spcAft>
        <a:buSzPct val="70000"/>
        <a:buFont typeface="Times" charset="0"/>
        <a:buChar char="•"/>
        <a:defRPr sz="1600">
          <a:solidFill>
            <a:schemeClr val="tx1"/>
          </a:solidFill>
          <a:latin typeface="+mn-lt"/>
          <a:ea typeface="+mn-ea"/>
        </a:defRPr>
      </a:lvl2pPr>
      <a:lvl3pPr marL="798513" indent="-174625" algn="l" rtl="0" eaLnBrk="0" fontAlgn="base" hangingPunct="0">
        <a:lnSpc>
          <a:spcPct val="90000"/>
        </a:lnSpc>
        <a:spcBef>
          <a:spcPct val="40000"/>
        </a:spcBef>
        <a:spcAft>
          <a:spcPct val="0"/>
        </a:spcAft>
        <a:buSzPct val="70000"/>
        <a:buFont typeface="Times" charset="0"/>
        <a:buChar char="•"/>
        <a:defRPr sz="1200">
          <a:solidFill>
            <a:schemeClr val="tx1"/>
          </a:solidFill>
          <a:latin typeface="+mn-lt"/>
          <a:ea typeface="+mn-ea"/>
        </a:defRPr>
      </a:lvl3pPr>
      <a:lvl4pPr marL="1089025" indent="-174625" algn="l" rtl="0" eaLnBrk="0" fontAlgn="base" hangingPunct="0">
        <a:lnSpc>
          <a:spcPct val="90000"/>
        </a:lnSpc>
        <a:spcBef>
          <a:spcPct val="40000"/>
        </a:spcBef>
        <a:spcAft>
          <a:spcPct val="0"/>
        </a:spcAft>
        <a:buSzPct val="70000"/>
        <a:buFont typeface="Times" charset="0"/>
        <a:buChar char="•"/>
        <a:defRPr sz="1200">
          <a:solidFill>
            <a:schemeClr val="tx1"/>
          </a:solidFill>
          <a:latin typeface="+mn-lt"/>
          <a:ea typeface="+mn-ea"/>
        </a:defRPr>
      </a:lvl4pPr>
      <a:lvl5pPr marL="1379538" indent="-174625" algn="l" rtl="0" eaLnBrk="0" fontAlgn="base" hangingPunct="0">
        <a:lnSpc>
          <a:spcPct val="90000"/>
        </a:lnSpc>
        <a:spcBef>
          <a:spcPct val="40000"/>
        </a:spcBef>
        <a:spcAft>
          <a:spcPct val="0"/>
        </a:spcAft>
        <a:buSzPct val="70000"/>
        <a:buFont typeface="Times" charset="0"/>
        <a:buChar char="•"/>
        <a:defRPr sz="1200">
          <a:solidFill>
            <a:schemeClr val="tx1"/>
          </a:solidFill>
          <a:latin typeface="+mn-lt"/>
          <a:ea typeface="+mn-ea"/>
        </a:defRPr>
      </a:lvl5pPr>
      <a:lvl6pPr marL="1836738" indent="-174625" algn="l" rtl="0" eaLnBrk="0" fontAlgn="base" hangingPunct="0">
        <a:lnSpc>
          <a:spcPct val="90000"/>
        </a:lnSpc>
        <a:spcBef>
          <a:spcPct val="40000"/>
        </a:spcBef>
        <a:spcAft>
          <a:spcPct val="0"/>
        </a:spcAft>
        <a:buSzPct val="70000"/>
        <a:buFont typeface="Times" charset="0"/>
        <a:buChar char="•"/>
        <a:defRPr sz="1200">
          <a:solidFill>
            <a:schemeClr val="tx1"/>
          </a:solidFill>
          <a:latin typeface="+mn-lt"/>
          <a:ea typeface="+mn-ea"/>
        </a:defRPr>
      </a:lvl6pPr>
      <a:lvl7pPr marL="2293938" indent="-174625" algn="l" rtl="0" eaLnBrk="0" fontAlgn="base" hangingPunct="0">
        <a:lnSpc>
          <a:spcPct val="90000"/>
        </a:lnSpc>
        <a:spcBef>
          <a:spcPct val="40000"/>
        </a:spcBef>
        <a:spcAft>
          <a:spcPct val="0"/>
        </a:spcAft>
        <a:buSzPct val="70000"/>
        <a:buFont typeface="Times" charset="0"/>
        <a:buChar char="•"/>
        <a:defRPr sz="1200">
          <a:solidFill>
            <a:schemeClr val="tx1"/>
          </a:solidFill>
          <a:latin typeface="+mn-lt"/>
          <a:ea typeface="+mn-ea"/>
        </a:defRPr>
      </a:lvl7pPr>
      <a:lvl8pPr marL="2751138" indent="-174625" algn="l" rtl="0" eaLnBrk="0" fontAlgn="base" hangingPunct="0">
        <a:lnSpc>
          <a:spcPct val="90000"/>
        </a:lnSpc>
        <a:spcBef>
          <a:spcPct val="40000"/>
        </a:spcBef>
        <a:spcAft>
          <a:spcPct val="0"/>
        </a:spcAft>
        <a:buSzPct val="70000"/>
        <a:buFont typeface="Times" charset="0"/>
        <a:buChar char="•"/>
        <a:defRPr sz="1200">
          <a:solidFill>
            <a:schemeClr val="tx1"/>
          </a:solidFill>
          <a:latin typeface="+mn-lt"/>
          <a:ea typeface="+mn-ea"/>
        </a:defRPr>
      </a:lvl8pPr>
      <a:lvl9pPr marL="3208338" indent="-174625" algn="l" rtl="0" eaLnBrk="0" fontAlgn="base" hangingPunct="0">
        <a:lnSpc>
          <a:spcPct val="90000"/>
        </a:lnSpc>
        <a:spcBef>
          <a:spcPct val="40000"/>
        </a:spcBef>
        <a:spcAft>
          <a:spcPct val="0"/>
        </a:spcAft>
        <a:buSzPct val="70000"/>
        <a:buFont typeface="Times" charset="0"/>
        <a:buChar char="•"/>
        <a:defRPr sz="12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image" Target="../media/image5.gif"/><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3.xml"/><Relationship Id="rId7" Type="http://schemas.openxmlformats.org/officeDocument/2006/relationships/image" Target="../media/image6.gif"/><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24.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29.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5.xml"/><Relationship Id="rId13" Type="http://schemas.openxmlformats.org/officeDocument/2006/relationships/diagramLayout" Target="../diagrams/layout6.xml"/><Relationship Id="rId3" Type="http://schemas.openxmlformats.org/officeDocument/2006/relationships/diagramLayout" Target="../diagrams/layout4.xml"/><Relationship Id="rId7" Type="http://schemas.openxmlformats.org/officeDocument/2006/relationships/diagramData" Target="../diagrams/data5.xml"/><Relationship Id="rId12" Type="http://schemas.openxmlformats.org/officeDocument/2006/relationships/diagramData" Target="../diagrams/data6.xml"/><Relationship Id="rId2" Type="http://schemas.openxmlformats.org/officeDocument/2006/relationships/diagramData" Target="../diagrams/data4.xml"/><Relationship Id="rId16" Type="http://schemas.microsoft.com/office/2007/relationships/diagramDrawing" Target="../diagrams/drawing6.xml"/><Relationship Id="rId1" Type="http://schemas.openxmlformats.org/officeDocument/2006/relationships/slideLayout" Target="../slideLayouts/slideLayout2.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5" Type="http://schemas.openxmlformats.org/officeDocument/2006/relationships/diagramColors" Target="../diagrams/colors6.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 Id="rId14" Type="http://schemas.openxmlformats.org/officeDocument/2006/relationships/diagramQuickStyle" Target="../diagrams/quickStyle6.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5"/>
          <p:cNvSpPr>
            <a:spLocks noGrp="1" noChangeArrowheads="1"/>
          </p:cNvSpPr>
          <p:nvPr>
            <p:ph type="sldNum" sz="quarter" idx="10"/>
          </p:nvPr>
        </p:nvSpPr>
        <p:spPr>
          <a:noFill/>
        </p:spPr>
        <p:txBody>
          <a:bodyPr/>
          <a:lstStyle/>
          <a:p>
            <a:r>
              <a:rPr lang="en-US" dirty="0" smtClean="0"/>
              <a:t>1</a:t>
            </a:r>
          </a:p>
        </p:txBody>
      </p:sp>
      <p:sp>
        <p:nvSpPr>
          <p:cNvPr id="5123" name="Rectangle 143"/>
          <p:cNvSpPr>
            <a:spLocks noGrp="1" noChangeArrowheads="1"/>
          </p:cNvSpPr>
          <p:nvPr>
            <p:ph type="title"/>
          </p:nvPr>
        </p:nvSpPr>
        <p:spPr>
          <a:xfrm>
            <a:off x="200025" y="2247900"/>
            <a:ext cx="8534400" cy="1019175"/>
          </a:xfrm>
        </p:spPr>
        <p:txBody>
          <a:bodyPr/>
          <a:lstStyle/>
          <a:p>
            <a:pPr algn="ctr"/>
            <a:r>
              <a:rPr lang="en-US" sz="2600" dirty="0" smtClean="0"/>
              <a:t/>
            </a:r>
            <a:br>
              <a:rPr lang="en-US" sz="2600" dirty="0" smtClean="0"/>
            </a:br>
            <a:r>
              <a:rPr lang="en-US" sz="2600" dirty="0" smtClean="0"/>
              <a:t>H</a:t>
            </a:r>
            <a:r>
              <a:rPr lang="en-US" sz="2800" dirty="0" smtClean="0"/>
              <a:t>osted Catalogs using </a:t>
            </a:r>
            <a:r>
              <a:rPr lang="en-US" sz="2800" dirty="0" err="1" smtClean="0"/>
              <a:t>iProcurement</a:t>
            </a:r>
            <a:r>
              <a:rPr lang="en-US" sz="2800" dirty="0" smtClean="0"/>
              <a:t> in R12</a:t>
            </a:r>
            <a:r>
              <a:rPr lang="en-US" sz="2600" dirty="0" smtClean="0">
                <a:solidFill>
                  <a:srgbClr val="D3100B"/>
                </a:solidFill>
              </a:rPr>
              <a:t/>
            </a:r>
            <a:br>
              <a:rPr lang="en-US" sz="2600" dirty="0" smtClean="0">
                <a:solidFill>
                  <a:srgbClr val="D3100B"/>
                </a:solidFill>
              </a:rPr>
            </a:br>
            <a:endParaRPr lang="en-US" sz="2600" dirty="0" smtClean="0">
              <a:solidFill>
                <a:srgbClr val="D3100B"/>
              </a:solidFill>
            </a:endParaRPr>
          </a:p>
        </p:txBody>
      </p:sp>
      <p:sp>
        <p:nvSpPr>
          <p:cNvPr id="5124" name="Rectangle 144"/>
          <p:cNvSpPr>
            <a:spLocks noGrp="1" noChangeArrowheads="1"/>
          </p:cNvSpPr>
          <p:nvPr>
            <p:ph type="subTitle" idx="4294967295"/>
          </p:nvPr>
        </p:nvSpPr>
        <p:spPr>
          <a:xfrm>
            <a:off x="2532063" y="4305300"/>
            <a:ext cx="6402387" cy="1876425"/>
          </a:xfrm>
        </p:spPr>
        <p:txBody>
          <a:bodyPr/>
          <a:lstStyle/>
          <a:p>
            <a:pPr marL="0" indent="0" algn="r">
              <a:lnSpc>
                <a:spcPct val="80000"/>
              </a:lnSpc>
            </a:pPr>
            <a:endParaRPr lang="en-US" sz="1400" dirty="0" smtClean="0"/>
          </a:p>
          <a:p>
            <a:pPr marL="0" indent="0" algn="r">
              <a:lnSpc>
                <a:spcPct val="80000"/>
              </a:lnSpc>
            </a:pPr>
            <a:endParaRPr lang="en-US" sz="1400" dirty="0" smtClean="0"/>
          </a:p>
          <a:p>
            <a:pPr marL="0" indent="0" algn="r">
              <a:lnSpc>
                <a:spcPct val="80000"/>
              </a:lnSpc>
            </a:pPr>
            <a:endParaRPr lang="en-US" sz="1400" dirty="0" smtClean="0"/>
          </a:p>
          <a:p>
            <a:pPr marL="0" indent="0" algn="r">
              <a:lnSpc>
                <a:spcPct val="80000"/>
              </a:lnSpc>
            </a:pPr>
            <a:r>
              <a:rPr lang="en-US" sz="1600" dirty="0" smtClean="0">
                <a:solidFill>
                  <a:srgbClr val="D62400"/>
                </a:solidFill>
              </a:rPr>
              <a:t>Parag Jain</a:t>
            </a:r>
          </a:p>
          <a:p>
            <a:pPr marL="0" indent="0" algn="r">
              <a:lnSpc>
                <a:spcPct val="80000"/>
              </a:lnSpc>
            </a:pPr>
            <a:r>
              <a:rPr lang="en-US" sz="1600" dirty="0" smtClean="0">
                <a:solidFill>
                  <a:srgbClr val="D62400"/>
                </a:solidFill>
              </a:rPr>
              <a:t>ERP Lead</a:t>
            </a:r>
          </a:p>
          <a:p>
            <a:pPr marL="0" indent="0" algn="r">
              <a:lnSpc>
                <a:spcPct val="80000"/>
              </a:lnSpc>
            </a:pPr>
            <a:r>
              <a:rPr lang="en-US" sz="1600" dirty="0" smtClean="0">
                <a:solidFill>
                  <a:srgbClr val="D62400"/>
                </a:solidFill>
              </a:rPr>
              <a:t>BioMarin Pharmaceutical Inc</a:t>
            </a:r>
          </a:p>
          <a:p>
            <a:pPr marL="0" indent="0" algn="r">
              <a:lnSpc>
                <a:spcPct val="80000"/>
              </a:lnSpc>
            </a:pPr>
            <a:r>
              <a:rPr lang="en-US" sz="1600" dirty="0" smtClean="0">
                <a:solidFill>
                  <a:srgbClr val="D62400"/>
                </a:solidFill>
              </a:rPr>
              <a:t>01-13-2011</a:t>
            </a:r>
            <a:endParaRPr lang="en-US" sz="1600" dirty="0" smtClean="0">
              <a:solidFill>
                <a:srgbClr val="423493"/>
              </a:solidFill>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8"/>
          <p:cNvSpPr>
            <a:spLocks noGrp="1" noChangeArrowheads="1"/>
          </p:cNvSpPr>
          <p:nvPr>
            <p:ph type="title"/>
          </p:nvPr>
        </p:nvSpPr>
        <p:spPr>
          <a:xfrm>
            <a:off x="609600" y="508000"/>
            <a:ext cx="8534400" cy="838200"/>
          </a:xfrm>
        </p:spPr>
        <p:txBody>
          <a:bodyPr/>
          <a:lstStyle/>
          <a:p>
            <a:r>
              <a:rPr lang="en-US" dirty="0" smtClean="0"/>
              <a:t>Catalog Sources</a:t>
            </a:r>
          </a:p>
        </p:txBody>
      </p:sp>
      <p:sp>
        <p:nvSpPr>
          <p:cNvPr id="7172" name="Slide Number Placeholder 6"/>
          <p:cNvSpPr>
            <a:spLocks noGrp="1"/>
          </p:cNvSpPr>
          <p:nvPr>
            <p:ph type="sldNum" sz="quarter" idx="10"/>
          </p:nvPr>
        </p:nvSpPr>
        <p:spPr>
          <a:xfrm>
            <a:off x="8677275" y="6619875"/>
            <a:ext cx="1790700" cy="476250"/>
          </a:xfrm>
          <a:noFill/>
        </p:spPr>
        <p:txBody>
          <a:bodyPr/>
          <a:lstStyle/>
          <a:p>
            <a:pPr algn="l"/>
            <a:fld id="{C3C7598D-8149-4C3F-B2E8-F7FF969BFDF3}" type="slidenum">
              <a:rPr lang="en-US" smtClean="0"/>
              <a:pPr algn="l"/>
              <a:t>10</a:t>
            </a:fld>
            <a:endParaRPr lang="en-US" dirty="0" smtClean="0"/>
          </a:p>
        </p:txBody>
      </p:sp>
      <p:pic>
        <p:nvPicPr>
          <p:cNvPr id="6" name="Picture 5" descr="Hosted Catalog.jpg"/>
          <p:cNvPicPr>
            <a:picLocks noChangeAspect="1"/>
          </p:cNvPicPr>
          <p:nvPr/>
        </p:nvPicPr>
        <p:blipFill>
          <a:blip r:embed="rId2" cstate="print"/>
          <a:stretch>
            <a:fillRect/>
          </a:stretch>
        </p:blipFill>
        <p:spPr>
          <a:xfrm>
            <a:off x="582582" y="1924050"/>
            <a:ext cx="8342343" cy="4643437"/>
          </a:xfrm>
          <a:prstGeom prst="rect">
            <a:avLst/>
          </a:prstGeom>
        </p:spPr>
      </p:pic>
    </p:spTree>
  </p:cSld>
  <p:clrMapOvr>
    <a:masterClrMapping/>
  </p:clrMapOvr>
  <p:transition>
    <p:cover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iProcurement</a:t>
            </a:r>
            <a:endParaRPr lang="en-US" dirty="0"/>
          </a:p>
        </p:txBody>
      </p:sp>
      <p:sp>
        <p:nvSpPr>
          <p:cNvPr id="4" name="Slide Number Placeholder 3"/>
          <p:cNvSpPr>
            <a:spLocks noGrp="1"/>
          </p:cNvSpPr>
          <p:nvPr>
            <p:ph type="sldNum" sz="quarter" idx="10"/>
          </p:nvPr>
        </p:nvSpPr>
        <p:spPr/>
        <p:txBody>
          <a:bodyPr/>
          <a:lstStyle/>
          <a:p>
            <a:pPr>
              <a:defRPr/>
            </a:pPr>
            <a:fld id="{885F5ACC-1EA3-4283-AF72-BD8317629220}" type="slidenum">
              <a:rPr lang="en-US" smtClean="0"/>
              <a:pPr>
                <a:defRPr/>
              </a:pPr>
              <a:t>11</a:t>
            </a:fld>
            <a:endParaRPr lang="en-US"/>
          </a:p>
        </p:txBody>
      </p:sp>
      <p:pic>
        <p:nvPicPr>
          <p:cNvPr id="7" name="Picture 6" descr="iProc.png"/>
          <p:cNvPicPr>
            <a:picLocks noChangeAspect="1"/>
          </p:cNvPicPr>
          <p:nvPr/>
        </p:nvPicPr>
        <p:blipFill>
          <a:blip r:embed="rId2" cstate="print"/>
          <a:stretch>
            <a:fillRect/>
          </a:stretch>
        </p:blipFill>
        <p:spPr>
          <a:xfrm>
            <a:off x="1047750" y="2828925"/>
            <a:ext cx="7591425" cy="3252788"/>
          </a:xfrm>
          <a:prstGeom prst="rect">
            <a:avLst/>
          </a:prstGeom>
          <a:ln>
            <a:solidFill>
              <a:schemeClr val="accent1"/>
            </a:solidFill>
          </a:ln>
        </p:spPr>
      </p:pic>
      <p:graphicFrame>
        <p:nvGraphicFramePr>
          <p:cNvPr id="6" name="Diagram 5"/>
          <p:cNvGraphicFramePr/>
          <p:nvPr/>
        </p:nvGraphicFramePr>
        <p:xfrm>
          <a:off x="476249" y="1806576"/>
          <a:ext cx="8410575" cy="7175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lide(fromBottom)">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8"/>
          <p:cNvSpPr>
            <a:spLocks noGrp="1" noChangeArrowheads="1"/>
          </p:cNvSpPr>
          <p:nvPr>
            <p:ph type="title"/>
          </p:nvPr>
        </p:nvSpPr>
        <p:spPr>
          <a:xfrm>
            <a:off x="609600" y="508000"/>
            <a:ext cx="8534400" cy="838200"/>
          </a:xfrm>
        </p:spPr>
        <p:txBody>
          <a:bodyPr/>
          <a:lstStyle/>
          <a:p>
            <a:endParaRPr lang="en-US" dirty="0" smtClean="0"/>
          </a:p>
        </p:txBody>
      </p:sp>
      <p:sp>
        <p:nvSpPr>
          <p:cNvPr id="7172" name="Slide Number Placeholder 6"/>
          <p:cNvSpPr>
            <a:spLocks noGrp="1"/>
          </p:cNvSpPr>
          <p:nvPr>
            <p:ph type="sldNum" sz="quarter" idx="10"/>
          </p:nvPr>
        </p:nvSpPr>
        <p:spPr>
          <a:xfrm>
            <a:off x="8391525" y="6381750"/>
            <a:ext cx="2133600" cy="476250"/>
          </a:xfrm>
          <a:noFill/>
        </p:spPr>
        <p:txBody>
          <a:bodyPr/>
          <a:lstStyle/>
          <a:p>
            <a:pPr algn="l"/>
            <a:fld id="{C3C7598D-8149-4C3F-B2E8-F7FF969BFDF3}" type="slidenum">
              <a:rPr lang="en-US" smtClean="0"/>
              <a:pPr algn="l"/>
              <a:t>12</a:t>
            </a:fld>
            <a:endParaRPr lang="en-US" dirty="0" smtClean="0"/>
          </a:p>
        </p:txBody>
      </p:sp>
      <p:graphicFrame>
        <p:nvGraphicFramePr>
          <p:cNvPr id="17" name="Diagram 16"/>
          <p:cNvGraphicFramePr/>
          <p:nvPr/>
        </p:nvGraphicFramePr>
        <p:xfrm>
          <a:off x="676275" y="1597025"/>
          <a:ext cx="2981325"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Left Arrow 9"/>
          <p:cNvSpPr/>
          <p:nvPr/>
        </p:nvSpPr>
        <p:spPr bwMode="auto">
          <a:xfrm>
            <a:off x="3933825" y="3343275"/>
            <a:ext cx="495300" cy="200025"/>
          </a:xfrm>
          <a:prstGeom prst="leftArrow">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70000"/>
              </a:lnSpc>
              <a:spcBef>
                <a:spcPct val="40000"/>
              </a:spcBef>
              <a:spcAft>
                <a:spcPct val="0"/>
              </a:spcAft>
              <a:buClr>
                <a:schemeClr val="tx1"/>
              </a:buClr>
              <a:buSzPct val="70000"/>
              <a:buFont typeface="Wingdings" charset="2"/>
              <a:buNone/>
              <a:tabLst/>
            </a:pPr>
            <a:endParaRPr kumimoji="0" lang="en-US" sz="1600" b="0" i="0" u="none" strike="noStrike" cap="none" normalizeH="0" baseline="0" smtClean="0">
              <a:ln>
                <a:noFill/>
              </a:ln>
              <a:solidFill>
                <a:schemeClr val="tx1"/>
              </a:solidFill>
              <a:effectLst/>
              <a:latin typeface="Arial" charset="0"/>
              <a:ea typeface="MS PGothic" pitchFamily="34" charset="-128"/>
            </a:endParaRPr>
          </a:p>
        </p:txBody>
      </p:sp>
    </p:spTree>
  </p:cSld>
  <p:clrMapOvr>
    <a:masterClrMapping/>
  </p:clrMapOvr>
  <p:transition>
    <p:cover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Solution – </a:t>
            </a:r>
            <a:r>
              <a:rPr lang="en-US" dirty="0" err="1" smtClean="0"/>
              <a:t>iProcurement</a:t>
            </a:r>
            <a:endParaRPr lang="en-US" dirty="0"/>
          </a:p>
        </p:txBody>
      </p:sp>
      <p:graphicFrame>
        <p:nvGraphicFramePr>
          <p:cNvPr id="5" name="Content Placeholder 4"/>
          <p:cNvGraphicFramePr>
            <a:graphicFrameLocks noGrp="1"/>
          </p:cNvGraphicFramePr>
          <p:nvPr>
            <p:ph idx="1"/>
          </p:nvPr>
        </p:nvGraphicFramePr>
        <p:xfrm>
          <a:off x="228600" y="1682750"/>
          <a:ext cx="8610600" cy="434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0"/>
          </p:nvPr>
        </p:nvSpPr>
        <p:spPr>
          <a:xfrm>
            <a:off x="7010400" y="6381750"/>
            <a:ext cx="2133600" cy="476250"/>
          </a:xfrm>
        </p:spPr>
        <p:txBody>
          <a:bodyPr/>
          <a:lstStyle/>
          <a:p>
            <a:pPr>
              <a:defRPr/>
            </a:pPr>
            <a:fld id="{885F5ACC-1EA3-4283-AF72-BD8317629220}" type="slidenum">
              <a:rPr lang="en-US" smtClean="0"/>
              <a:pPr>
                <a:defRPr/>
              </a:pPr>
              <a:t>13</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Bottom)">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90575"/>
            <a:ext cx="8534400" cy="419100"/>
          </a:xfrm>
        </p:spPr>
        <p:txBody>
          <a:bodyPr/>
          <a:lstStyle/>
          <a:p>
            <a:r>
              <a:rPr lang="en-US" dirty="0" smtClean="0"/>
              <a:t>Solution - Options</a:t>
            </a:r>
            <a:endParaRPr lang="en-US" dirty="0"/>
          </a:p>
        </p:txBody>
      </p:sp>
      <p:sp>
        <p:nvSpPr>
          <p:cNvPr id="3" name="Content Placeholder 2"/>
          <p:cNvSpPr>
            <a:spLocks noGrp="1"/>
          </p:cNvSpPr>
          <p:nvPr>
            <p:ph idx="1"/>
          </p:nvPr>
        </p:nvSpPr>
        <p:spPr>
          <a:xfrm>
            <a:off x="228600" y="1863725"/>
            <a:ext cx="8610600" cy="4956175"/>
          </a:xfrm>
        </p:spPr>
        <p:txBody>
          <a:bodyPr/>
          <a:lstStyle/>
          <a:p>
            <a:r>
              <a:rPr lang="en-US" b="1" u="sng" dirty="0" smtClean="0"/>
              <a:t>Local </a:t>
            </a:r>
            <a:r>
              <a:rPr lang="en-US" b="1" u="sng" dirty="0" err="1" smtClean="0"/>
              <a:t>Punchout</a:t>
            </a:r>
            <a:r>
              <a:rPr lang="en-US" b="1" u="sng" dirty="0" smtClean="0"/>
              <a:t> Store</a:t>
            </a:r>
            <a:r>
              <a:rPr lang="en-US" b="1" u="sng" dirty="0" smtClean="0"/>
              <a:t>:</a:t>
            </a:r>
            <a:endParaRPr lang="en-US" b="1" dirty="0" smtClean="0"/>
          </a:p>
          <a:p>
            <a:pPr lvl="1">
              <a:buBlip>
                <a:blip r:embed="rId2"/>
              </a:buBlip>
            </a:pPr>
            <a:r>
              <a:rPr lang="en-US" sz="1400" dirty="0" smtClean="0"/>
              <a:t>Using Catalog and Content Management </a:t>
            </a:r>
            <a:r>
              <a:rPr lang="en-US" sz="1400" dirty="0" smtClean="0"/>
              <a:t> feature in </a:t>
            </a:r>
            <a:r>
              <a:rPr lang="en-US" sz="1400" dirty="0" err="1" smtClean="0"/>
              <a:t>iProcurement</a:t>
            </a:r>
            <a:r>
              <a:rPr lang="en-US" sz="1400" dirty="0" smtClean="0"/>
              <a:t>, </a:t>
            </a:r>
            <a:r>
              <a:rPr lang="en-US" sz="1400" dirty="0" smtClean="0"/>
              <a:t>catalogs </a:t>
            </a:r>
            <a:r>
              <a:rPr lang="en-US" sz="1400" dirty="0" smtClean="0"/>
              <a:t>can be loaded directly </a:t>
            </a:r>
            <a:r>
              <a:rPr lang="en-US" sz="1400" dirty="0" smtClean="0"/>
              <a:t>into the Oracle </a:t>
            </a:r>
            <a:r>
              <a:rPr lang="en-US" sz="1400" dirty="0" err="1" smtClean="0"/>
              <a:t>iProcurement</a:t>
            </a:r>
            <a:r>
              <a:rPr lang="en-US" sz="1400" dirty="0" smtClean="0"/>
              <a:t> </a:t>
            </a:r>
            <a:r>
              <a:rPr lang="en-US" sz="1400" dirty="0" smtClean="0"/>
              <a:t>using </a:t>
            </a:r>
            <a:r>
              <a:rPr lang="en-US" sz="1400" dirty="0" smtClean="0"/>
              <a:t>the </a:t>
            </a:r>
            <a:r>
              <a:rPr lang="en-US" sz="1400" b="1" dirty="0" smtClean="0"/>
              <a:t>catalog bulk loader</a:t>
            </a:r>
            <a:r>
              <a:rPr lang="en-US" sz="1400" dirty="0" smtClean="0"/>
              <a:t>, which supports catalogs formatted in XML, standard text, catalog interchange format (CIF), or </a:t>
            </a:r>
            <a:r>
              <a:rPr lang="en-US" sz="1400" dirty="0" err="1" smtClean="0"/>
              <a:t>cXML</a:t>
            </a:r>
            <a:r>
              <a:rPr lang="en-US" sz="1400" dirty="0" smtClean="0"/>
              <a:t>. Using the catalog bulk loader, you can load new catalogs, update existing catalogs, and delete catalog content. </a:t>
            </a:r>
          </a:p>
          <a:p>
            <a:r>
              <a:rPr lang="en-US" b="1" u="sng" dirty="0" smtClean="0"/>
              <a:t>Requisition Template:</a:t>
            </a:r>
          </a:p>
          <a:p>
            <a:pPr lvl="1">
              <a:buBlip>
                <a:blip r:embed="rId2"/>
              </a:buBlip>
            </a:pPr>
            <a:r>
              <a:rPr lang="en-US" dirty="0" smtClean="0"/>
              <a:t>Automate requisitioning of commonly ordered items like office supplies. To create a requisition for office supplies, requestors in your organization simply use your template and enter the quantity of each item they want to order.</a:t>
            </a:r>
          </a:p>
          <a:p>
            <a:r>
              <a:rPr lang="en-US" b="1" u="sng" dirty="0" smtClean="0"/>
              <a:t>Oracle Exchange:</a:t>
            </a:r>
          </a:p>
          <a:p>
            <a:pPr lvl="1">
              <a:buBlip>
                <a:blip r:embed="rId2"/>
              </a:buBlip>
            </a:pPr>
            <a:r>
              <a:rPr lang="en-US" dirty="0" smtClean="0"/>
              <a:t>Shopping in catalogs hosted by third-party sources or by the supplier. </a:t>
            </a:r>
            <a:r>
              <a:rPr lang="en-US" dirty="0" err="1" smtClean="0"/>
              <a:t>Punchout</a:t>
            </a:r>
            <a:r>
              <a:rPr lang="en-US" dirty="0" smtClean="0"/>
              <a:t> to a supplier or marketplace Web site to search for items and bring them back into </a:t>
            </a:r>
            <a:r>
              <a:rPr lang="en-US" dirty="0" err="1" smtClean="0"/>
              <a:t>iProcurement</a:t>
            </a:r>
            <a:r>
              <a:rPr lang="en-US" dirty="0" smtClean="0"/>
              <a:t> to be used on a requisition.</a:t>
            </a:r>
          </a:p>
          <a:p>
            <a:r>
              <a:rPr lang="en-US" b="1" u="sng" dirty="0" smtClean="0"/>
              <a:t>Catalog Authoring via </a:t>
            </a:r>
            <a:r>
              <a:rPr lang="en-US" b="1" u="sng" dirty="0" err="1" smtClean="0"/>
              <a:t>iSupplier</a:t>
            </a:r>
            <a:r>
              <a:rPr lang="en-US" b="1" u="sng" dirty="0" smtClean="0"/>
              <a:t> :</a:t>
            </a:r>
          </a:p>
          <a:p>
            <a:pPr lvl="1">
              <a:buBlip>
                <a:blip r:embed="rId2"/>
              </a:buBlip>
            </a:pPr>
            <a:r>
              <a:rPr lang="en-US" dirty="0" smtClean="0">
                <a:cs typeface="Arial" charset="0"/>
              </a:rPr>
              <a:t>Supplier catalogs can be easily managed &amp; authored using Professional </a:t>
            </a:r>
            <a:r>
              <a:rPr lang="en-US" dirty="0" smtClean="0">
                <a:cs typeface="Arial" charset="0"/>
              </a:rPr>
              <a:t>Buyer </a:t>
            </a:r>
            <a:r>
              <a:rPr lang="en-US" dirty="0" smtClean="0">
                <a:cs typeface="Arial" charset="0"/>
              </a:rPr>
              <a:t>Work Center, </a:t>
            </a:r>
            <a:r>
              <a:rPr lang="en-US" dirty="0" err="1" smtClean="0">
                <a:cs typeface="Arial" charset="0"/>
              </a:rPr>
              <a:t>iSupplier</a:t>
            </a:r>
            <a:r>
              <a:rPr lang="en-US" dirty="0" smtClean="0">
                <a:cs typeface="Arial" charset="0"/>
              </a:rPr>
              <a:t> </a:t>
            </a:r>
            <a:r>
              <a:rPr lang="en-US" dirty="0" smtClean="0">
                <a:cs typeface="Arial" charset="0"/>
              </a:rPr>
              <a:t>portal, GBPA &amp; </a:t>
            </a:r>
            <a:r>
              <a:rPr lang="en-US" dirty="0" err="1" smtClean="0">
                <a:cs typeface="Arial" charset="0"/>
              </a:rPr>
              <a:t>iProcurement</a:t>
            </a:r>
            <a:r>
              <a:rPr lang="en-US" dirty="0" smtClean="0">
                <a:cs typeface="Arial" charset="0"/>
              </a:rPr>
              <a:t> </a:t>
            </a:r>
            <a:r>
              <a:rPr lang="en-US" dirty="0" smtClean="0">
                <a:cs typeface="Arial" charset="0"/>
              </a:rPr>
              <a:t>Catalog </a:t>
            </a:r>
            <a:r>
              <a:rPr lang="en-US" dirty="0" smtClean="0">
                <a:cs typeface="Arial" charset="0"/>
              </a:rPr>
              <a:t>Administration.</a:t>
            </a:r>
            <a:endParaRPr lang="en-US" dirty="0" smtClean="0">
              <a:cs typeface="Arial" charset="0"/>
            </a:endParaRPr>
          </a:p>
          <a:p>
            <a:endParaRPr lang="en-US" b="1" u="sng" dirty="0" smtClean="0"/>
          </a:p>
          <a:p>
            <a:endParaRPr lang="en-US" b="1" u="sng" dirty="0" smtClean="0"/>
          </a:p>
        </p:txBody>
      </p:sp>
      <p:sp>
        <p:nvSpPr>
          <p:cNvPr id="4" name="Slide Number Placeholder 3"/>
          <p:cNvSpPr>
            <a:spLocks noGrp="1"/>
          </p:cNvSpPr>
          <p:nvPr>
            <p:ph type="sldNum" sz="quarter" idx="10"/>
          </p:nvPr>
        </p:nvSpPr>
        <p:spPr>
          <a:xfrm>
            <a:off x="7010400" y="6381750"/>
            <a:ext cx="2133600" cy="476250"/>
          </a:xfrm>
        </p:spPr>
        <p:txBody>
          <a:bodyPr/>
          <a:lstStyle/>
          <a:p>
            <a:pPr>
              <a:defRPr/>
            </a:pPr>
            <a:fld id="{885F5ACC-1EA3-4283-AF72-BD8317629220}" type="slidenum">
              <a:rPr lang="en-US" smtClean="0"/>
              <a:pPr>
                <a:defRPr/>
              </a:pPr>
              <a:t>14</a:t>
            </a:fld>
            <a:endParaRPr lang="en-US" dirty="0"/>
          </a:p>
        </p:txBody>
      </p:sp>
      <p:graphicFrame>
        <p:nvGraphicFramePr>
          <p:cNvPr id="6" name="Diagram 5"/>
          <p:cNvGraphicFramePr/>
          <p:nvPr/>
        </p:nvGraphicFramePr>
        <p:xfrm>
          <a:off x="1552575" y="1162050"/>
          <a:ext cx="6600825" cy="7715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lide(fromBottom)">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slide(fromBottom)">
                                      <p:cBhvr>
                                        <p:cTn id="17" dur="500"/>
                                        <p:tgtEl>
                                          <p:spTgt spid="3">
                                            <p:txEl>
                                              <p:pRg st="2" end="2"/>
                                            </p:txEl>
                                          </p:spTgt>
                                        </p:tgtEl>
                                      </p:cBhvr>
                                    </p:animEffect>
                                  </p:childTnLst>
                                </p:cTn>
                              </p:par>
                              <p:par>
                                <p:cTn id="18" presetID="12" presetClass="entr" presetSubtype="4"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slide(fromBottom)">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slide(fromBottom)">
                                      <p:cBhvr>
                                        <p:cTn id="25" dur="500"/>
                                        <p:tgtEl>
                                          <p:spTgt spid="3">
                                            <p:txEl>
                                              <p:pRg st="4" end="4"/>
                                            </p:txEl>
                                          </p:spTgt>
                                        </p:tgtEl>
                                      </p:cBhvr>
                                    </p:animEffect>
                                  </p:childTnLst>
                                </p:cTn>
                              </p:par>
                              <p:par>
                                <p:cTn id="26" presetID="12" presetClass="entr" presetSubtype="4" fill="hold"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slide(fromBottom)">
                                      <p:cBhvr>
                                        <p:cTn id="28" dur="500"/>
                                        <p:tgtEl>
                                          <p:spTgt spid="3">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2" presetClass="entr" presetSubtype="4" fill="hold"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slide(fromBottom)">
                                      <p:cBhvr>
                                        <p:cTn id="33" dur="500"/>
                                        <p:tgtEl>
                                          <p:spTgt spid="3">
                                            <p:txEl>
                                              <p:pRg st="6" end="6"/>
                                            </p:txEl>
                                          </p:spTgt>
                                        </p:tgtEl>
                                      </p:cBhvr>
                                    </p:animEffect>
                                  </p:childTnLst>
                                </p:cTn>
                              </p:par>
                              <p:par>
                                <p:cTn id="34" presetID="12" presetClass="entr" presetSubtype="4" fill="hold" nodeType="with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slide(fromBottom)">
                                      <p:cBhvr>
                                        <p:cTn id="3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8"/>
          <p:cNvSpPr>
            <a:spLocks noGrp="1" noChangeArrowheads="1"/>
          </p:cNvSpPr>
          <p:nvPr>
            <p:ph type="title"/>
          </p:nvPr>
        </p:nvSpPr>
        <p:spPr>
          <a:xfrm>
            <a:off x="609600" y="508000"/>
            <a:ext cx="8534400" cy="838200"/>
          </a:xfrm>
        </p:spPr>
        <p:txBody>
          <a:bodyPr/>
          <a:lstStyle/>
          <a:p>
            <a:endParaRPr lang="en-US" dirty="0" smtClean="0"/>
          </a:p>
        </p:txBody>
      </p:sp>
      <p:sp>
        <p:nvSpPr>
          <p:cNvPr id="7172" name="Slide Number Placeholder 6"/>
          <p:cNvSpPr>
            <a:spLocks noGrp="1"/>
          </p:cNvSpPr>
          <p:nvPr>
            <p:ph type="sldNum" sz="quarter" idx="10"/>
          </p:nvPr>
        </p:nvSpPr>
        <p:spPr>
          <a:xfrm>
            <a:off x="8391525" y="6381750"/>
            <a:ext cx="2133600" cy="476250"/>
          </a:xfrm>
          <a:noFill/>
        </p:spPr>
        <p:txBody>
          <a:bodyPr/>
          <a:lstStyle/>
          <a:p>
            <a:pPr algn="l"/>
            <a:fld id="{C3C7598D-8149-4C3F-B2E8-F7FF969BFDF3}" type="slidenum">
              <a:rPr lang="en-US" smtClean="0"/>
              <a:pPr algn="l"/>
              <a:t>15</a:t>
            </a:fld>
            <a:endParaRPr lang="en-US" dirty="0" smtClean="0"/>
          </a:p>
        </p:txBody>
      </p:sp>
      <p:graphicFrame>
        <p:nvGraphicFramePr>
          <p:cNvPr id="17" name="Diagram 16"/>
          <p:cNvGraphicFramePr/>
          <p:nvPr/>
        </p:nvGraphicFramePr>
        <p:xfrm>
          <a:off x="676275" y="1597025"/>
          <a:ext cx="2981325"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Left Arrow 9"/>
          <p:cNvSpPr/>
          <p:nvPr/>
        </p:nvSpPr>
        <p:spPr bwMode="auto">
          <a:xfrm>
            <a:off x="3981450" y="3705225"/>
            <a:ext cx="495300" cy="200025"/>
          </a:xfrm>
          <a:prstGeom prst="leftArrow">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70000"/>
              </a:lnSpc>
              <a:spcBef>
                <a:spcPct val="40000"/>
              </a:spcBef>
              <a:spcAft>
                <a:spcPct val="0"/>
              </a:spcAft>
              <a:buClr>
                <a:schemeClr val="tx1"/>
              </a:buClr>
              <a:buSzPct val="70000"/>
              <a:buFont typeface="Wingdings" charset="2"/>
              <a:buNone/>
              <a:tabLst/>
            </a:pPr>
            <a:endParaRPr kumimoji="0" lang="en-US" sz="1600" b="0" i="0" u="none" strike="noStrike" cap="none" normalizeH="0" baseline="0" smtClean="0">
              <a:ln>
                <a:noFill/>
              </a:ln>
              <a:solidFill>
                <a:schemeClr val="tx1"/>
              </a:solidFill>
              <a:effectLst/>
              <a:latin typeface="Arial" charset="0"/>
              <a:ea typeface="MS PGothic" pitchFamily="34" charset="-128"/>
            </a:endParaRPr>
          </a:p>
        </p:txBody>
      </p:sp>
    </p:spTree>
  </p:cSld>
  <p:clrMapOvr>
    <a:masterClrMapping/>
  </p:clrMapOvr>
  <p:transition>
    <p:cover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Local </a:t>
            </a:r>
            <a:r>
              <a:rPr lang="en-US" dirty="0" err="1" smtClean="0"/>
              <a:t>Punchout</a:t>
            </a:r>
            <a:r>
              <a:rPr lang="en-US" dirty="0" smtClean="0"/>
              <a:t> Store</a:t>
            </a:r>
            <a:endParaRPr lang="en-US" dirty="0"/>
          </a:p>
        </p:txBody>
      </p:sp>
      <p:sp>
        <p:nvSpPr>
          <p:cNvPr id="4" name="Slide Number Placeholder 3"/>
          <p:cNvSpPr>
            <a:spLocks noGrp="1"/>
          </p:cNvSpPr>
          <p:nvPr>
            <p:ph type="sldNum" sz="quarter" idx="10"/>
          </p:nvPr>
        </p:nvSpPr>
        <p:spPr/>
        <p:txBody>
          <a:bodyPr/>
          <a:lstStyle/>
          <a:p>
            <a:pPr>
              <a:defRPr/>
            </a:pPr>
            <a:fld id="{885F5ACC-1EA3-4283-AF72-BD8317629220}" type="slidenum">
              <a:rPr lang="en-US" smtClean="0"/>
              <a:pPr>
                <a:defRPr/>
              </a:pPr>
              <a:t>16</a:t>
            </a:fld>
            <a:endParaRPr lang="en-US" dirty="0"/>
          </a:p>
        </p:txBody>
      </p:sp>
      <p:graphicFrame>
        <p:nvGraphicFramePr>
          <p:cNvPr id="6" name="Content Placeholder 5"/>
          <p:cNvGraphicFramePr>
            <a:graphicFrameLocks noGrp="1"/>
          </p:cNvGraphicFramePr>
          <p:nvPr>
            <p:ph idx="1"/>
          </p:nvPr>
        </p:nvGraphicFramePr>
        <p:xfrm>
          <a:off x="142875" y="1330325"/>
          <a:ext cx="5619750" cy="434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Up-Down Arrow 8"/>
          <p:cNvSpPr/>
          <p:nvPr/>
        </p:nvSpPr>
        <p:spPr bwMode="auto">
          <a:xfrm>
            <a:off x="3467100" y="4600575"/>
            <a:ext cx="371475" cy="333375"/>
          </a:xfrm>
          <a:prstGeom prst="upDownArrow">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70000"/>
              </a:lnSpc>
              <a:spcBef>
                <a:spcPct val="40000"/>
              </a:spcBef>
              <a:spcAft>
                <a:spcPct val="0"/>
              </a:spcAft>
              <a:buClr>
                <a:schemeClr val="tx1"/>
              </a:buClr>
              <a:buSzPct val="70000"/>
              <a:buFont typeface="Wingdings" charset="2"/>
              <a:buNone/>
              <a:tabLst/>
            </a:pPr>
            <a:endParaRPr kumimoji="0" lang="en-US" sz="1600" b="0" i="0" u="none" strike="noStrike" cap="none" normalizeH="0" baseline="0" smtClean="0">
              <a:ln>
                <a:noFill/>
              </a:ln>
              <a:solidFill>
                <a:schemeClr val="tx1"/>
              </a:solidFill>
              <a:effectLst/>
              <a:latin typeface="Arial" charset="0"/>
              <a:ea typeface="MS PGothic" pitchFamily="34" charset="-128"/>
            </a:endParaRPr>
          </a:p>
        </p:txBody>
      </p:sp>
      <p:sp>
        <p:nvSpPr>
          <p:cNvPr id="10" name="Up-Down Arrow 9"/>
          <p:cNvSpPr/>
          <p:nvPr/>
        </p:nvSpPr>
        <p:spPr bwMode="auto">
          <a:xfrm>
            <a:off x="3352800" y="4638676"/>
            <a:ext cx="209549" cy="352424"/>
          </a:xfrm>
          <a:prstGeom prst="upDownArrow">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70000"/>
              </a:lnSpc>
              <a:spcBef>
                <a:spcPct val="40000"/>
              </a:spcBef>
              <a:spcAft>
                <a:spcPct val="0"/>
              </a:spcAft>
              <a:buClr>
                <a:schemeClr val="tx1"/>
              </a:buClr>
              <a:buSzPct val="70000"/>
              <a:buFont typeface="Wingdings" charset="2"/>
              <a:buNone/>
              <a:tabLst/>
            </a:pPr>
            <a:endParaRPr kumimoji="0" lang="en-US" sz="1600" b="0" i="0" u="none" strike="noStrike" cap="none" normalizeH="0" baseline="0" dirty="0" smtClean="0">
              <a:ln>
                <a:noFill/>
              </a:ln>
              <a:solidFill>
                <a:schemeClr val="tx1"/>
              </a:solidFill>
              <a:effectLst/>
              <a:latin typeface="Arial" charset="0"/>
              <a:ea typeface="MS PGothic" pitchFamily="34" charset="-128"/>
            </a:endParaRPr>
          </a:p>
        </p:txBody>
      </p:sp>
      <p:sp>
        <p:nvSpPr>
          <p:cNvPr id="11" name="TextBox 10"/>
          <p:cNvSpPr txBox="1"/>
          <p:nvPr/>
        </p:nvSpPr>
        <p:spPr>
          <a:xfrm>
            <a:off x="5124451" y="1367307"/>
            <a:ext cx="4162424" cy="4450449"/>
          </a:xfrm>
          <a:prstGeom prst="rect">
            <a:avLst/>
          </a:prstGeom>
          <a:noFill/>
        </p:spPr>
        <p:txBody>
          <a:bodyPr wrap="square" rtlCol="0">
            <a:spAutoFit/>
          </a:bodyPr>
          <a:lstStyle/>
          <a:p>
            <a:r>
              <a:rPr lang="en-US" dirty="0" smtClean="0">
                <a:latin typeface="Perpetua" pitchFamily="18" charset="0"/>
              </a:rPr>
              <a:t>There are two types of mapping:</a:t>
            </a:r>
          </a:p>
          <a:p>
            <a:endParaRPr lang="en-US" dirty="0" smtClean="0">
              <a:latin typeface="Perpetua" pitchFamily="18" charset="0"/>
            </a:endParaRPr>
          </a:p>
          <a:p>
            <a:pPr algn="ctr"/>
            <a:r>
              <a:rPr lang="en-US" b="1" dirty="0" smtClean="0">
                <a:latin typeface="Perpetua" pitchFamily="18" charset="0"/>
              </a:rPr>
              <a:t>Purchasing to shopping :</a:t>
            </a:r>
          </a:p>
          <a:p>
            <a:pPr>
              <a:buBlip>
                <a:blip r:embed="rId7"/>
              </a:buBlip>
            </a:pPr>
            <a:r>
              <a:rPr lang="en-US" dirty="0" smtClean="0">
                <a:latin typeface="Perpetua" pitchFamily="18" charset="0"/>
              </a:rPr>
              <a:t>  Only one-to-one mapping</a:t>
            </a:r>
          </a:p>
          <a:p>
            <a:pPr>
              <a:buBlip>
                <a:blip r:embed="rId7"/>
              </a:buBlip>
            </a:pPr>
            <a:r>
              <a:rPr lang="en-US" dirty="0" smtClean="0">
                <a:latin typeface="Perpetua" pitchFamily="18" charset="0"/>
              </a:rPr>
              <a:t>  This mapping is used during item search where a item in a particular purchasing category is shown under a corresponding shopping category. </a:t>
            </a:r>
          </a:p>
          <a:p>
            <a:pPr>
              <a:buBlip>
                <a:blip r:embed="rId7"/>
              </a:buBlip>
            </a:pPr>
            <a:r>
              <a:rPr lang="en-US" dirty="0" smtClean="0">
                <a:latin typeface="Perpetua" pitchFamily="18" charset="0"/>
              </a:rPr>
              <a:t> The item with a purchasing category can be mapped to only one shopping </a:t>
            </a:r>
            <a:br>
              <a:rPr lang="en-US" dirty="0" smtClean="0">
                <a:latin typeface="Perpetua" pitchFamily="18" charset="0"/>
              </a:rPr>
            </a:br>
            <a:r>
              <a:rPr lang="en-US" dirty="0" smtClean="0">
                <a:latin typeface="Perpetua" pitchFamily="18" charset="0"/>
              </a:rPr>
              <a:t>category</a:t>
            </a:r>
          </a:p>
          <a:p>
            <a:pPr algn="ctr"/>
            <a:r>
              <a:rPr lang="en-US" dirty="0" smtClean="0"/>
              <a:t/>
            </a:r>
            <a:br>
              <a:rPr lang="en-US" dirty="0" smtClean="0"/>
            </a:br>
            <a:r>
              <a:rPr lang="en-US" b="1" dirty="0" smtClean="0">
                <a:latin typeface="Perpetua" pitchFamily="18" charset="0"/>
              </a:rPr>
              <a:t>Shopping to purchasing : </a:t>
            </a:r>
          </a:p>
          <a:p>
            <a:pPr algn="ctr"/>
            <a:endParaRPr lang="en-US" b="1" dirty="0" smtClean="0">
              <a:latin typeface="Perpetua" pitchFamily="18" charset="0"/>
            </a:endParaRPr>
          </a:p>
          <a:p>
            <a:pPr>
              <a:buBlip>
                <a:blip r:embed="rId7"/>
              </a:buBlip>
            </a:pPr>
            <a:r>
              <a:rPr lang="en-US" dirty="0" smtClean="0">
                <a:latin typeface="Perpetua" pitchFamily="18" charset="0"/>
              </a:rPr>
              <a:t>  This is used only for </a:t>
            </a:r>
            <a:r>
              <a:rPr lang="en-US" dirty="0" err="1" smtClean="0">
                <a:latin typeface="Perpetua" pitchFamily="18" charset="0"/>
              </a:rPr>
              <a:t>bulkload</a:t>
            </a:r>
            <a:r>
              <a:rPr lang="en-US" dirty="0" smtClean="0">
                <a:latin typeface="Perpetua" pitchFamily="18" charset="0"/>
              </a:rPr>
              <a:t> purpose.</a:t>
            </a:r>
          </a:p>
          <a:p>
            <a:pPr>
              <a:buBlip>
                <a:blip r:embed="rId7"/>
              </a:buBlip>
            </a:pPr>
            <a:r>
              <a:rPr lang="en-US" dirty="0" smtClean="0">
                <a:latin typeface="Perpetua" pitchFamily="18" charset="0"/>
              </a:rPr>
              <a:t>  link multiple shopping to same purchasing. </a:t>
            </a:r>
          </a:p>
          <a:p>
            <a:pPr>
              <a:buBlip>
                <a:blip r:embed="rId7"/>
              </a:buBlip>
            </a:pPr>
            <a:r>
              <a:rPr lang="en-US" dirty="0" smtClean="0">
                <a:latin typeface="Perpetua" pitchFamily="18" charset="0"/>
              </a:rPr>
              <a:t>  This mapping is not used for item search. </a:t>
            </a:r>
            <a:r>
              <a:rPr lang="en-US" dirty="0" smtClean="0"/>
              <a:t/>
            </a:r>
            <a:br>
              <a:rPr lang="en-US" dirty="0" smtClean="0"/>
            </a:br>
            <a:r>
              <a:rPr lang="en-US" dirty="0" smtClean="0"/>
              <a:t/>
            </a:r>
            <a:br>
              <a:rPr lang="en-US" dirty="0" smtClean="0"/>
            </a:br>
            <a:endParaRPr lang="en-US"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slide(fromBottom)">
                                      <p:cBhvr>
                                        <p:cTn id="7" dur="500"/>
                                        <p:tgtEl>
                                          <p:spTgt spid="11">
                                            <p:txEl>
                                              <p:pRg st="0" end="0"/>
                                            </p:txEl>
                                          </p:spTgt>
                                        </p:tgtEl>
                                      </p:cBhvr>
                                    </p:animEffect>
                                  </p:childTnLst>
                                </p:cTn>
                              </p:par>
                              <p:par>
                                <p:cTn id="8" presetID="12" presetClass="entr" presetSubtype="4" fill="hold" nodeType="withEffect">
                                  <p:stCondLst>
                                    <p:cond delay="0"/>
                                  </p:stCondLst>
                                  <p:childTnLst>
                                    <p:set>
                                      <p:cBhvr>
                                        <p:cTn id="9" dur="1" fill="hold">
                                          <p:stCondLst>
                                            <p:cond delay="0"/>
                                          </p:stCondLst>
                                        </p:cTn>
                                        <p:tgtEl>
                                          <p:spTgt spid="11">
                                            <p:txEl>
                                              <p:pRg st="2" end="2"/>
                                            </p:txEl>
                                          </p:spTgt>
                                        </p:tgtEl>
                                        <p:attrNameLst>
                                          <p:attrName>style.visibility</p:attrName>
                                        </p:attrNameLst>
                                      </p:cBhvr>
                                      <p:to>
                                        <p:strVal val="visible"/>
                                      </p:to>
                                    </p:set>
                                    <p:animEffect transition="in" filter="slide(fromBottom)">
                                      <p:cBhvr>
                                        <p:cTn id="10" dur="500"/>
                                        <p:tgtEl>
                                          <p:spTgt spid="11">
                                            <p:txEl>
                                              <p:pRg st="2" end="2"/>
                                            </p:txEl>
                                          </p:spTgt>
                                        </p:tgtEl>
                                      </p:cBhvr>
                                    </p:animEffect>
                                  </p:childTnLst>
                                </p:cTn>
                              </p:par>
                              <p:par>
                                <p:cTn id="11" presetID="12" presetClass="entr" presetSubtype="4" fill="hold" nodeType="withEffect">
                                  <p:stCondLst>
                                    <p:cond delay="0"/>
                                  </p:stCondLst>
                                  <p:childTnLst>
                                    <p:set>
                                      <p:cBhvr>
                                        <p:cTn id="12" dur="1" fill="hold">
                                          <p:stCondLst>
                                            <p:cond delay="0"/>
                                          </p:stCondLst>
                                        </p:cTn>
                                        <p:tgtEl>
                                          <p:spTgt spid="11">
                                            <p:txEl>
                                              <p:pRg st="3" end="3"/>
                                            </p:txEl>
                                          </p:spTgt>
                                        </p:tgtEl>
                                        <p:attrNameLst>
                                          <p:attrName>style.visibility</p:attrName>
                                        </p:attrNameLst>
                                      </p:cBhvr>
                                      <p:to>
                                        <p:strVal val="visible"/>
                                      </p:to>
                                    </p:set>
                                    <p:animEffect transition="in" filter="slide(fromBottom)">
                                      <p:cBhvr>
                                        <p:cTn id="13" dur="500"/>
                                        <p:tgtEl>
                                          <p:spTgt spid="11">
                                            <p:txEl>
                                              <p:pRg st="3" end="3"/>
                                            </p:txEl>
                                          </p:spTgt>
                                        </p:tgtEl>
                                      </p:cBhvr>
                                    </p:animEffect>
                                  </p:childTnLst>
                                </p:cTn>
                              </p:par>
                              <p:par>
                                <p:cTn id="14" presetID="12" presetClass="entr" presetSubtype="4" fill="hold" nodeType="withEffect">
                                  <p:stCondLst>
                                    <p:cond delay="0"/>
                                  </p:stCondLst>
                                  <p:childTnLst>
                                    <p:set>
                                      <p:cBhvr>
                                        <p:cTn id="15" dur="1" fill="hold">
                                          <p:stCondLst>
                                            <p:cond delay="0"/>
                                          </p:stCondLst>
                                        </p:cTn>
                                        <p:tgtEl>
                                          <p:spTgt spid="11">
                                            <p:txEl>
                                              <p:pRg st="4" end="4"/>
                                            </p:txEl>
                                          </p:spTgt>
                                        </p:tgtEl>
                                        <p:attrNameLst>
                                          <p:attrName>style.visibility</p:attrName>
                                        </p:attrNameLst>
                                      </p:cBhvr>
                                      <p:to>
                                        <p:strVal val="visible"/>
                                      </p:to>
                                    </p:set>
                                    <p:animEffect transition="in" filter="slide(fromBottom)">
                                      <p:cBhvr>
                                        <p:cTn id="16" dur="500"/>
                                        <p:tgtEl>
                                          <p:spTgt spid="11">
                                            <p:txEl>
                                              <p:pRg st="4" end="4"/>
                                            </p:txEl>
                                          </p:spTgt>
                                        </p:tgtEl>
                                      </p:cBhvr>
                                    </p:animEffect>
                                  </p:childTnLst>
                                </p:cTn>
                              </p:par>
                              <p:par>
                                <p:cTn id="17" presetID="12" presetClass="entr" presetSubtype="4" fill="hold" nodeType="withEffect">
                                  <p:stCondLst>
                                    <p:cond delay="0"/>
                                  </p:stCondLst>
                                  <p:childTnLst>
                                    <p:set>
                                      <p:cBhvr>
                                        <p:cTn id="18" dur="1" fill="hold">
                                          <p:stCondLst>
                                            <p:cond delay="0"/>
                                          </p:stCondLst>
                                        </p:cTn>
                                        <p:tgtEl>
                                          <p:spTgt spid="11">
                                            <p:txEl>
                                              <p:pRg st="5" end="5"/>
                                            </p:txEl>
                                          </p:spTgt>
                                        </p:tgtEl>
                                        <p:attrNameLst>
                                          <p:attrName>style.visibility</p:attrName>
                                        </p:attrNameLst>
                                      </p:cBhvr>
                                      <p:to>
                                        <p:strVal val="visible"/>
                                      </p:to>
                                    </p:set>
                                    <p:animEffect transition="in" filter="slide(fromBottom)">
                                      <p:cBhvr>
                                        <p:cTn id="19" dur="500"/>
                                        <p:tgtEl>
                                          <p:spTgt spid="11">
                                            <p:txEl>
                                              <p:pRg st="5" end="5"/>
                                            </p:txEl>
                                          </p:spTgt>
                                        </p:tgtEl>
                                      </p:cBhvr>
                                    </p:animEffect>
                                  </p:childTnLst>
                                </p:cTn>
                              </p:par>
                              <p:par>
                                <p:cTn id="20" presetID="12" presetClass="entr" presetSubtype="4" fill="hold" nodeType="withEffect">
                                  <p:stCondLst>
                                    <p:cond delay="0"/>
                                  </p:stCondLst>
                                  <p:childTnLst>
                                    <p:set>
                                      <p:cBhvr>
                                        <p:cTn id="21" dur="1" fill="hold">
                                          <p:stCondLst>
                                            <p:cond delay="0"/>
                                          </p:stCondLst>
                                        </p:cTn>
                                        <p:tgtEl>
                                          <p:spTgt spid="11">
                                            <p:txEl>
                                              <p:pRg st="6" end="6"/>
                                            </p:txEl>
                                          </p:spTgt>
                                        </p:tgtEl>
                                        <p:attrNameLst>
                                          <p:attrName>style.visibility</p:attrName>
                                        </p:attrNameLst>
                                      </p:cBhvr>
                                      <p:to>
                                        <p:strVal val="visible"/>
                                      </p:to>
                                    </p:set>
                                    <p:animEffect transition="in" filter="slide(fromBottom)">
                                      <p:cBhvr>
                                        <p:cTn id="22" dur="500"/>
                                        <p:tgtEl>
                                          <p:spTgt spid="11">
                                            <p:txEl>
                                              <p:pRg st="6" end="6"/>
                                            </p:txEl>
                                          </p:spTgt>
                                        </p:tgtEl>
                                      </p:cBhvr>
                                    </p:animEffect>
                                  </p:childTnLst>
                                </p:cTn>
                              </p:par>
                              <p:par>
                                <p:cTn id="23" presetID="12" presetClass="entr" presetSubtype="4" fill="hold" nodeType="withEffect">
                                  <p:stCondLst>
                                    <p:cond delay="0"/>
                                  </p:stCondLst>
                                  <p:childTnLst>
                                    <p:set>
                                      <p:cBhvr>
                                        <p:cTn id="24" dur="1" fill="hold">
                                          <p:stCondLst>
                                            <p:cond delay="0"/>
                                          </p:stCondLst>
                                        </p:cTn>
                                        <p:tgtEl>
                                          <p:spTgt spid="11">
                                            <p:txEl>
                                              <p:pRg st="8" end="8"/>
                                            </p:txEl>
                                          </p:spTgt>
                                        </p:tgtEl>
                                        <p:attrNameLst>
                                          <p:attrName>style.visibility</p:attrName>
                                        </p:attrNameLst>
                                      </p:cBhvr>
                                      <p:to>
                                        <p:strVal val="visible"/>
                                      </p:to>
                                    </p:set>
                                    <p:animEffect transition="in" filter="slide(fromBottom)">
                                      <p:cBhvr>
                                        <p:cTn id="25" dur="500"/>
                                        <p:tgtEl>
                                          <p:spTgt spid="11">
                                            <p:txEl>
                                              <p:pRg st="8" end="8"/>
                                            </p:txEl>
                                          </p:spTgt>
                                        </p:tgtEl>
                                      </p:cBhvr>
                                    </p:animEffect>
                                  </p:childTnLst>
                                </p:cTn>
                              </p:par>
                              <p:par>
                                <p:cTn id="26" presetID="12" presetClass="entr" presetSubtype="4" fill="hold" nodeType="withEffect">
                                  <p:stCondLst>
                                    <p:cond delay="0"/>
                                  </p:stCondLst>
                                  <p:childTnLst>
                                    <p:set>
                                      <p:cBhvr>
                                        <p:cTn id="27" dur="1" fill="hold">
                                          <p:stCondLst>
                                            <p:cond delay="0"/>
                                          </p:stCondLst>
                                        </p:cTn>
                                        <p:tgtEl>
                                          <p:spTgt spid="11">
                                            <p:txEl>
                                              <p:pRg st="9" end="9"/>
                                            </p:txEl>
                                          </p:spTgt>
                                        </p:tgtEl>
                                        <p:attrNameLst>
                                          <p:attrName>style.visibility</p:attrName>
                                        </p:attrNameLst>
                                      </p:cBhvr>
                                      <p:to>
                                        <p:strVal val="visible"/>
                                      </p:to>
                                    </p:set>
                                    <p:animEffect transition="in" filter="slide(fromBottom)">
                                      <p:cBhvr>
                                        <p:cTn id="28" dur="500"/>
                                        <p:tgtEl>
                                          <p:spTgt spid="11">
                                            <p:txEl>
                                              <p:pRg st="9" end="9"/>
                                            </p:txEl>
                                          </p:spTgt>
                                        </p:tgtEl>
                                      </p:cBhvr>
                                    </p:animEffect>
                                  </p:childTnLst>
                                </p:cTn>
                              </p:par>
                              <p:par>
                                <p:cTn id="29" presetID="12" presetClass="entr" presetSubtype="4" fill="hold" nodeType="withEffect">
                                  <p:stCondLst>
                                    <p:cond delay="0"/>
                                  </p:stCondLst>
                                  <p:childTnLst>
                                    <p:set>
                                      <p:cBhvr>
                                        <p:cTn id="30" dur="1" fill="hold">
                                          <p:stCondLst>
                                            <p:cond delay="0"/>
                                          </p:stCondLst>
                                        </p:cTn>
                                        <p:tgtEl>
                                          <p:spTgt spid="11">
                                            <p:txEl>
                                              <p:pRg st="10" end="10"/>
                                            </p:txEl>
                                          </p:spTgt>
                                        </p:tgtEl>
                                        <p:attrNameLst>
                                          <p:attrName>style.visibility</p:attrName>
                                        </p:attrNameLst>
                                      </p:cBhvr>
                                      <p:to>
                                        <p:strVal val="visible"/>
                                      </p:to>
                                    </p:set>
                                    <p:animEffect transition="in" filter="slide(fromBottom)">
                                      <p:cBhvr>
                                        <p:cTn id="31" dur="500"/>
                                        <p:tgtEl>
                                          <p:spTgt spid="11">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Local </a:t>
            </a:r>
            <a:r>
              <a:rPr lang="en-US" dirty="0" err="1" smtClean="0"/>
              <a:t>Punchout</a:t>
            </a:r>
            <a:r>
              <a:rPr lang="en-US" dirty="0" smtClean="0"/>
              <a:t> Store</a:t>
            </a:r>
            <a:endParaRPr lang="en-US" dirty="0"/>
          </a:p>
        </p:txBody>
      </p:sp>
      <p:sp>
        <p:nvSpPr>
          <p:cNvPr id="4" name="Slide Number Placeholder 3"/>
          <p:cNvSpPr>
            <a:spLocks noGrp="1"/>
          </p:cNvSpPr>
          <p:nvPr>
            <p:ph type="sldNum" sz="quarter" idx="10"/>
          </p:nvPr>
        </p:nvSpPr>
        <p:spPr>
          <a:xfrm>
            <a:off x="7010400" y="6381750"/>
            <a:ext cx="2133600" cy="476250"/>
          </a:xfrm>
        </p:spPr>
        <p:txBody>
          <a:bodyPr/>
          <a:lstStyle/>
          <a:p>
            <a:pPr>
              <a:defRPr/>
            </a:pPr>
            <a:fld id="{885F5ACC-1EA3-4283-AF72-BD8317629220}" type="slidenum">
              <a:rPr lang="en-US" smtClean="0"/>
              <a:pPr>
                <a:defRPr/>
              </a:pPr>
              <a:t>17</a:t>
            </a:fld>
            <a:endParaRPr lang="en-US" dirty="0"/>
          </a:p>
        </p:txBody>
      </p:sp>
      <p:sp>
        <p:nvSpPr>
          <p:cNvPr id="6" name="Rectangle 5"/>
          <p:cNvSpPr/>
          <p:nvPr/>
        </p:nvSpPr>
        <p:spPr>
          <a:xfrm>
            <a:off x="1200149" y="6143624"/>
            <a:ext cx="7943851" cy="686278"/>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sz="5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Category Mappings</a:t>
            </a:r>
            <a:endParaRPr lang="en-US" sz="54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pic>
        <p:nvPicPr>
          <p:cNvPr id="10241" name="Picture 1"/>
          <p:cNvPicPr>
            <a:picLocks noGrp="1" noChangeAspect="1" noChangeArrowheads="1"/>
          </p:cNvPicPr>
          <p:nvPr>
            <p:ph idx="1"/>
          </p:nvPr>
        </p:nvPicPr>
        <p:blipFill>
          <a:blip r:embed="rId2" cstate="print"/>
          <a:srcRect/>
          <a:stretch>
            <a:fillRect/>
          </a:stretch>
        </p:blipFill>
        <p:spPr bwMode="auto">
          <a:xfrm>
            <a:off x="57150" y="1381125"/>
            <a:ext cx="3895725" cy="4625975"/>
          </a:xfrm>
          <a:prstGeom prst="rect">
            <a:avLst/>
          </a:prstGeom>
          <a:noFill/>
          <a:ln w="9525">
            <a:solidFill>
              <a:schemeClr val="tx1"/>
            </a:solidFill>
            <a:miter lim="800000"/>
            <a:headEnd/>
            <a:tailEnd/>
          </a:ln>
        </p:spPr>
      </p:pic>
      <p:pic>
        <p:nvPicPr>
          <p:cNvPr id="10244" name="Picture 4"/>
          <p:cNvPicPr>
            <a:picLocks noChangeAspect="1" noChangeArrowheads="1"/>
          </p:cNvPicPr>
          <p:nvPr/>
        </p:nvPicPr>
        <p:blipFill>
          <a:blip r:embed="rId3" cstate="print"/>
          <a:srcRect/>
          <a:stretch>
            <a:fillRect/>
          </a:stretch>
        </p:blipFill>
        <p:spPr bwMode="auto">
          <a:xfrm>
            <a:off x="4000500" y="1365885"/>
            <a:ext cx="5029200" cy="4653915"/>
          </a:xfrm>
          <a:prstGeom prst="rect">
            <a:avLst/>
          </a:prstGeom>
          <a:noFill/>
          <a:ln w="9525">
            <a:noFill/>
            <a:miter lim="800000"/>
            <a:headEnd/>
            <a:tailEnd/>
          </a:ln>
        </p:spPr>
      </p:pic>
      <p:sp>
        <p:nvSpPr>
          <p:cNvPr id="7" name="Line Callout 1 6"/>
          <p:cNvSpPr/>
          <p:nvPr/>
        </p:nvSpPr>
        <p:spPr bwMode="auto">
          <a:xfrm>
            <a:off x="161925" y="2867025"/>
            <a:ext cx="3600450" cy="819150"/>
          </a:xfrm>
          <a:prstGeom prst="borderCallout1">
            <a:avLst>
              <a:gd name="adj1" fmla="val 278053"/>
              <a:gd name="adj2" fmla="val 56482"/>
              <a:gd name="adj3" fmla="val 112500"/>
              <a:gd name="adj4" fmla="val -38333"/>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70000"/>
              </a:lnSpc>
              <a:spcBef>
                <a:spcPct val="40000"/>
              </a:spcBef>
              <a:spcAft>
                <a:spcPct val="0"/>
              </a:spcAft>
              <a:buClr>
                <a:schemeClr val="tx1"/>
              </a:buClr>
              <a:buSzPct val="70000"/>
              <a:buFont typeface="Wingdings" charset="2"/>
              <a:buNone/>
              <a:tabLst/>
            </a:pPr>
            <a:endParaRPr kumimoji="0" lang="en-US" sz="1600" b="0" i="0" u="none" strike="noStrike" cap="none" normalizeH="0" baseline="0" smtClean="0">
              <a:ln>
                <a:noFill/>
              </a:ln>
              <a:solidFill>
                <a:schemeClr val="tx1"/>
              </a:solidFill>
              <a:effectLst/>
              <a:latin typeface="Arial" charset="0"/>
              <a:ea typeface="MS PGothic" pitchFamily="34" charset="-128"/>
            </a:endParaRPr>
          </a:p>
        </p:txBody>
      </p:sp>
      <p:sp>
        <p:nvSpPr>
          <p:cNvPr id="8" name="Line Callout 1 7"/>
          <p:cNvSpPr/>
          <p:nvPr/>
        </p:nvSpPr>
        <p:spPr bwMode="auto">
          <a:xfrm>
            <a:off x="609601" y="2333625"/>
            <a:ext cx="476250" cy="238125"/>
          </a:xfrm>
          <a:prstGeom prst="borderCallout1">
            <a:avLst>
              <a:gd name="adj1" fmla="val 93881"/>
              <a:gd name="adj2" fmla="val 53946"/>
              <a:gd name="adj3" fmla="val 983978"/>
              <a:gd name="adj4" fmla="val -34147"/>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70000"/>
              </a:lnSpc>
              <a:spcBef>
                <a:spcPct val="40000"/>
              </a:spcBef>
              <a:spcAft>
                <a:spcPct val="0"/>
              </a:spcAft>
              <a:buClr>
                <a:schemeClr val="tx1"/>
              </a:buClr>
              <a:buSzPct val="70000"/>
              <a:buFont typeface="Wingdings" charset="2"/>
              <a:buNone/>
              <a:tabLst/>
            </a:pPr>
            <a:endParaRPr kumimoji="0" lang="en-US" sz="1600" b="0" i="0" u="none" strike="noStrike" cap="none" normalizeH="0" baseline="0" smtClean="0">
              <a:ln>
                <a:noFill/>
              </a:ln>
              <a:solidFill>
                <a:schemeClr val="tx1"/>
              </a:solidFill>
              <a:effectLst/>
              <a:latin typeface="Arial" charset="0"/>
              <a:ea typeface="MS PGothic" pitchFamily="34" charset="-128"/>
            </a:endParaRPr>
          </a:p>
        </p:txBody>
      </p:sp>
      <p:sp>
        <p:nvSpPr>
          <p:cNvPr id="9" name="TextBox 8"/>
          <p:cNvSpPr txBox="1"/>
          <p:nvPr/>
        </p:nvSpPr>
        <p:spPr>
          <a:xfrm>
            <a:off x="133350" y="4714875"/>
            <a:ext cx="2419350" cy="268279"/>
          </a:xfrm>
          <a:prstGeom prst="rect">
            <a:avLst/>
          </a:prstGeom>
          <a:noFill/>
        </p:spPr>
        <p:txBody>
          <a:bodyPr wrap="square" rtlCol="0">
            <a:spAutoFit/>
          </a:bodyPr>
          <a:lstStyle/>
          <a:p>
            <a:r>
              <a:rPr lang="en-US" dirty="0" err="1" smtClean="0">
                <a:solidFill>
                  <a:srgbClr val="FF0000"/>
                </a:solidFill>
              </a:rPr>
              <a:t>iProcurement</a:t>
            </a:r>
            <a:r>
              <a:rPr lang="en-US" dirty="0" smtClean="0">
                <a:solidFill>
                  <a:srgbClr val="FF0000"/>
                </a:solidFill>
              </a:rPr>
              <a:t> Category</a:t>
            </a:r>
            <a:endParaRPr lang="en-US" dirty="0">
              <a:solidFill>
                <a:srgbClr val="FF0000"/>
              </a:solidFill>
            </a:endParaRPr>
          </a:p>
        </p:txBody>
      </p:sp>
      <p:sp>
        <p:nvSpPr>
          <p:cNvPr id="11" name="Line Callout 2 10"/>
          <p:cNvSpPr/>
          <p:nvPr/>
        </p:nvSpPr>
        <p:spPr bwMode="auto">
          <a:xfrm>
            <a:off x="114300" y="2943225"/>
            <a:ext cx="3762375" cy="285750"/>
          </a:xfrm>
          <a:prstGeom prst="borderCallout2">
            <a:avLst>
              <a:gd name="adj1" fmla="val 286576"/>
              <a:gd name="adj2" fmla="val 57996"/>
              <a:gd name="adj3" fmla="val 101359"/>
              <a:gd name="adj4" fmla="val 58017"/>
              <a:gd name="adj5" fmla="val 101631"/>
              <a:gd name="adj6" fmla="val 57637"/>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70000"/>
              </a:lnSpc>
              <a:spcBef>
                <a:spcPct val="40000"/>
              </a:spcBef>
              <a:spcAft>
                <a:spcPct val="0"/>
              </a:spcAft>
              <a:buClr>
                <a:schemeClr val="tx1"/>
              </a:buClr>
              <a:buSzPct val="70000"/>
              <a:buFont typeface="Wingdings" charset="2"/>
              <a:buNone/>
              <a:tabLst/>
            </a:pPr>
            <a:endParaRPr kumimoji="0" lang="en-US" sz="1600" b="0" i="0" u="none" strike="noStrike" cap="none" normalizeH="0" baseline="0" smtClean="0">
              <a:ln>
                <a:noFill/>
              </a:ln>
              <a:solidFill>
                <a:schemeClr val="tx1"/>
              </a:solidFill>
              <a:effectLst/>
              <a:latin typeface="Arial" charset="0"/>
              <a:ea typeface="MS PGothic" pitchFamily="34" charset="-128"/>
            </a:endParaRPr>
          </a:p>
        </p:txBody>
      </p:sp>
      <p:sp>
        <p:nvSpPr>
          <p:cNvPr id="12" name="TextBox 11"/>
          <p:cNvSpPr txBox="1"/>
          <p:nvPr/>
        </p:nvSpPr>
        <p:spPr>
          <a:xfrm>
            <a:off x="800100" y="3838575"/>
            <a:ext cx="3476625" cy="264688"/>
          </a:xfrm>
          <a:prstGeom prst="rect">
            <a:avLst/>
          </a:prstGeom>
          <a:noFill/>
        </p:spPr>
        <p:txBody>
          <a:bodyPr wrap="square" rtlCol="0">
            <a:spAutoFit/>
          </a:bodyPr>
          <a:lstStyle/>
          <a:p>
            <a:r>
              <a:rPr lang="en-US" dirty="0" err="1" smtClean="0">
                <a:solidFill>
                  <a:srgbClr val="FF0000"/>
                </a:solidFill>
              </a:rPr>
              <a:t>iProcurement</a:t>
            </a:r>
            <a:r>
              <a:rPr lang="en-US" dirty="0" smtClean="0">
                <a:solidFill>
                  <a:srgbClr val="FF0000"/>
                </a:solidFill>
              </a:rPr>
              <a:t> Shopping Category</a:t>
            </a:r>
            <a:endParaRPr lang="en-US" dirty="0">
              <a:solidFill>
                <a:srgbClr val="FF0000"/>
              </a:solidFill>
            </a:endParaRPr>
          </a:p>
        </p:txBody>
      </p:sp>
      <p:sp>
        <p:nvSpPr>
          <p:cNvPr id="13" name="Line Callout 1 12"/>
          <p:cNvSpPr/>
          <p:nvPr/>
        </p:nvSpPr>
        <p:spPr bwMode="auto">
          <a:xfrm>
            <a:off x="5819775" y="2305050"/>
            <a:ext cx="838200" cy="247650"/>
          </a:xfrm>
          <a:prstGeom prst="borderCallout1">
            <a:avLst>
              <a:gd name="adj1" fmla="val 103365"/>
              <a:gd name="adj2" fmla="val -1016"/>
              <a:gd name="adj3" fmla="val 216347"/>
              <a:gd name="adj4" fmla="val -50389"/>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70000"/>
              </a:lnSpc>
              <a:spcBef>
                <a:spcPct val="40000"/>
              </a:spcBef>
              <a:spcAft>
                <a:spcPct val="0"/>
              </a:spcAft>
              <a:buClr>
                <a:schemeClr val="tx1"/>
              </a:buClr>
              <a:buSzPct val="70000"/>
              <a:buFont typeface="Wingdings" charset="2"/>
              <a:buNone/>
              <a:tabLst/>
            </a:pPr>
            <a:endParaRPr kumimoji="0" lang="en-US" sz="1600" b="0" i="0" u="none" strike="noStrike" cap="none" normalizeH="0" baseline="0" smtClean="0">
              <a:ln>
                <a:noFill/>
              </a:ln>
              <a:solidFill>
                <a:schemeClr val="tx1"/>
              </a:solidFill>
              <a:effectLst/>
              <a:latin typeface="Arial" charset="0"/>
              <a:ea typeface="MS PGothic" pitchFamily="34" charset="-128"/>
            </a:endParaRPr>
          </a:p>
        </p:txBody>
      </p:sp>
      <p:sp>
        <p:nvSpPr>
          <p:cNvPr id="14" name="Line Callout 1 13"/>
          <p:cNvSpPr/>
          <p:nvPr/>
        </p:nvSpPr>
        <p:spPr bwMode="auto">
          <a:xfrm>
            <a:off x="7362825" y="3638550"/>
            <a:ext cx="1209675" cy="361950"/>
          </a:xfrm>
          <a:prstGeom prst="borderCallout1">
            <a:avLst>
              <a:gd name="adj1" fmla="val -2148"/>
              <a:gd name="adj2" fmla="val -1610"/>
              <a:gd name="adj3" fmla="val -84559"/>
              <a:gd name="adj4" fmla="val -51778"/>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70000"/>
              </a:lnSpc>
              <a:spcBef>
                <a:spcPct val="40000"/>
              </a:spcBef>
              <a:spcAft>
                <a:spcPct val="0"/>
              </a:spcAft>
              <a:buClr>
                <a:schemeClr val="tx1"/>
              </a:buClr>
              <a:buSzPct val="70000"/>
              <a:buFont typeface="Wingdings" charset="2"/>
              <a:buNone/>
              <a:tabLst/>
            </a:pPr>
            <a:endParaRPr kumimoji="0" lang="en-US" sz="1600" b="0" i="0" u="none" strike="noStrike" cap="none" normalizeH="0" baseline="0" smtClean="0">
              <a:ln>
                <a:noFill/>
              </a:ln>
              <a:solidFill>
                <a:schemeClr val="tx1"/>
              </a:solidFill>
              <a:effectLst/>
              <a:latin typeface="Arial" charset="0"/>
              <a:ea typeface="MS PGothic" pitchFamily="34" charset="-128"/>
            </a:endParaRPr>
          </a:p>
        </p:txBody>
      </p:sp>
      <p:sp>
        <p:nvSpPr>
          <p:cNvPr id="15" name="Line Callout 1 14"/>
          <p:cNvSpPr/>
          <p:nvPr/>
        </p:nvSpPr>
        <p:spPr bwMode="auto">
          <a:xfrm>
            <a:off x="4095750" y="3686175"/>
            <a:ext cx="733425" cy="1114425"/>
          </a:xfrm>
          <a:prstGeom prst="borderCallout1">
            <a:avLst>
              <a:gd name="adj1" fmla="val 99092"/>
              <a:gd name="adj2" fmla="val 54004"/>
              <a:gd name="adj3" fmla="val 146688"/>
              <a:gd name="adj4" fmla="val 77252"/>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70000"/>
              </a:lnSpc>
              <a:spcBef>
                <a:spcPct val="40000"/>
              </a:spcBef>
              <a:spcAft>
                <a:spcPct val="0"/>
              </a:spcAft>
              <a:buClr>
                <a:schemeClr val="tx1"/>
              </a:buClr>
              <a:buSzPct val="70000"/>
              <a:buFont typeface="Wingdings" charset="2"/>
              <a:buNone/>
              <a:tabLst/>
            </a:pPr>
            <a:endParaRPr kumimoji="0" lang="en-US" sz="1600" b="0" i="0" u="none" strike="noStrike" cap="none" normalizeH="0" baseline="0" smtClean="0">
              <a:ln>
                <a:noFill/>
              </a:ln>
              <a:solidFill>
                <a:schemeClr val="tx1"/>
              </a:solidFill>
              <a:effectLst/>
              <a:latin typeface="Arial" charset="0"/>
              <a:ea typeface="MS PGothic" pitchFamily="34" charset="-128"/>
            </a:endParaRPr>
          </a:p>
        </p:txBody>
      </p:sp>
      <p:sp>
        <p:nvSpPr>
          <p:cNvPr id="16" name="TextBox 15"/>
          <p:cNvSpPr txBox="1"/>
          <p:nvPr/>
        </p:nvSpPr>
        <p:spPr>
          <a:xfrm>
            <a:off x="4438650" y="5343525"/>
            <a:ext cx="2286000" cy="268279"/>
          </a:xfrm>
          <a:prstGeom prst="rect">
            <a:avLst/>
          </a:prstGeom>
          <a:noFill/>
        </p:spPr>
        <p:txBody>
          <a:bodyPr wrap="square" rtlCol="0">
            <a:spAutoFit/>
          </a:bodyPr>
          <a:lstStyle/>
          <a:p>
            <a:r>
              <a:rPr lang="en-US" dirty="0" smtClean="0">
                <a:solidFill>
                  <a:srgbClr val="FF0000"/>
                </a:solidFill>
              </a:rPr>
              <a:t>Purchasing Categories</a:t>
            </a:r>
            <a:endParaRPr lang="en-US" dirty="0">
              <a:solidFill>
                <a:srgbClr val="FF0000"/>
              </a:solidFill>
            </a:endParaRPr>
          </a:p>
        </p:txBody>
      </p:sp>
      <p:sp>
        <p:nvSpPr>
          <p:cNvPr id="17" name="TextBox 16"/>
          <p:cNvSpPr txBox="1"/>
          <p:nvPr/>
        </p:nvSpPr>
        <p:spPr>
          <a:xfrm>
            <a:off x="6343651" y="3086100"/>
            <a:ext cx="2466974" cy="264688"/>
          </a:xfrm>
          <a:prstGeom prst="rect">
            <a:avLst/>
          </a:prstGeom>
          <a:noFill/>
        </p:spPr>
        <p:txBody>
          <a:bodyPr wrap="square" rtlCol="0">
            <a:spAutoFit/>
          </a:bodyPr>
          <a:lstStyle/>
          <a:p>
            <a:r>
              <a:rPr lang="en-US" dirty="0" smtClean="0">
                <a:solidFill>
                  <a:srgbClr val="FF0000"/>
                </a:solidFill>
              </a:rPr>
              <a:t>Shopping Category</a:t>
            </a:r>
            <a:endParaRPr lang="en-US" dirty="0">
              <a:solidFill>
                <a:srgbClr val="FF0000"/>
              </a:solidFill>
            </a:endParaRPr>
          </a:p>
        </p:txBody>
      </p:sp>
      <p:sp>
        <p:nvSpPr>
          <p:cNvPr id="18" name="Rounded Rectangle 17"/>
          <p:cNvSpPr/>
          <p:nvPr/>
        </p:nvSpPr>
        <p:spPr bwMode="auto">
          <a:xfrm>
            <a:off x="4048125" y="2762251"/>
            <a:ext cx="1343025" cy="257174"/>
          </a:xfrm>
          <a:prstGeom prst="roundRect">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70000"/>
              </a:lnSpc>
              <a:spcBef>
                <a:spcPct val="40000"/>
              </a:spcBef>
              <a:spcAft>
                <a:spcPct val="0"/>
              </a:spcAft>
              <a:buClr>
                <a:schemeClr val="tx1"/>
              </a:buClr>
              <a:buSzPct val="70000"/>
              <a:buFont typeface="Wingdings" charset="2"/>
              <a:buNone/>
              <a:tabLst/>
            </a:pPr>
            <a:endParaRPr kumimoji="0" lang="en-US" sz="1600" b="0" i="0" u="none" strike="noStrike" cap="none" normalizeH="0" baseline="0" smtClean="0">
              <a:ln>
                <a:noFill/>
              </a:ln>
              <a:solidFill>
                <a:schemeClr val="tx1"/>
              </a:solidFill>
              <a:effectLst/>
              <a:latin typeface="Arial" charset="0"/>
              <a:ea typeface="MS PGothic"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lide(fromBottom)">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Category Hierarchy</a:t>
            </a:r>
            <a:endParaRPr lang="en-US" dirty="0"/>
          </a:p>
        </p:txBody>
      </p:sp>
      <p:sp>
        <p:nvSpPr>
          <p:cNvPr id="4" name="Slide Number Placeholder 3"/>
          <p:cNvSpPr>
            <a:spLocks noGrp="1"/>
          </p:cNvSpPr>
          <p:nvPr>
            <p:ph type="sldNum" sz="quarter" idx="10"/>
          </p:nvPr>
        </p:nvSpPr>
        <p:spPr>
          <a:xfrm>
            <a:off x="7010400" y="6381750"/>
            <a:ext cx="2133600" cy="476250"/>
          </a:xfrm>
        </p:spPr>
        <p:txBody>
          <a:bodyPr/>
          <a:lstStyle/>
          <a:p>
            <a:pPr>
              <a:defRPr/>
            </a:pPr>
            <a:fld id="{885F5ACC-1EA3-4283-AF72-BD8317629220}" type="slidenum">
              <a:rPr lang="en-US" smtClean="0"/>
              <a:pPr>
                <a:defRPr/>
              </a:pPr>
              <a:t>18</a:t>
            </a:fld>
            <a:endParaRPr lang="en-US" dirty="0"/>
          </a:p>
        </p:txBody>
      </p:sp>
      <p:pic>
        <p:nvPicPr>
          <p:cNvPr id="46082" name="Picture 2"/>
          <p:cNvPicPr>
            <a:picLocks noChangeAspect="1" noChangeArrowheads="1"/>
          </p:cNvPicPr>
          <p:nvPr/>
        </p:nvPicPr>
        <p:blipFill>
          <a:blip r:embed="rId2" cstate="print"/>
          <a:srcRect/>
          <a:stretch>
            <a:fillRect/>
          </a:stretch>
        </p:blipFill>
        <p:spPr bwMode="auto">
          <a:xfrm>
            <a:off x="447674" y="1299210"/>
            <a:ext cx="7972425" cy="4672965"/>
          </a:xfrm>
          <a:prstGeom prst="rect">
            <a:avLst/>
          </a:prstGeom>
          <a:noFill/>
          <a:ln w="9525">
            <a:noFill/>
            <a:miter lim="800000"/>
            <a:headEnd/>
            <a:tailEnd/>
          </a:ln>
        </p:spPr>
      </p:pic>
      <p:sp>
        <p:nvSpPr>
          <p:cNvPr id="6" name="Rectangle 5"/>
          <p:cNvSpPr/>
          <p:nvPr/>
        </p:nvSpPr>
        <p:spPr>
          <a:xfrm>
            <a:off x="1200149" y="6143624"/>
            <a:ext cx="7943851" cy="674031"/>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sz="5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Child Category </a:t>
            </a:r>
            <a:endParaRPr lang="en-US" sz="54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7" name="Line Callout 1 6"/>
          <p:cNvSpPr/>
          <p:nvPr/>
        </p:nvSpPr>
        <p:spPr bwMode="auto">
          <a:xfrm>
            <a:off x="2438400" y="2295525"/>
            <a:ext cx="942975" cy="161925"/>
          </a:xfrm>
          <a:prstGeom prst="borderCallout1">
            <a:avLst>
              <a:gd name="adj1" fmla="val 30515"/>
              <a:gd name="adj2" fmla="val -253"/>
              <a:gd name="adj3" fmla="val 130147"/>
              <a:gd name="adj4" fmla="val -14091"/>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70000"/>
              </a:lnSpc>
              <a:spcBef>
                <a:spcPct val="40000"/>
              </a:spcBef>
              <a:spcAft>
                <a:spcPct val="0"/>
              </a:spcAft>
              <a:buClr>
                <a:schemeClr val="tx1"/>
              </a:buClr>
              <a:buSzPct val="70000"/>
              <a:buFont typeface="Wingdings" charset="2"/>
              <a:buNone/>
              <a:tabLst/>
            </a:pPr>
            <a:endParaRPr kumimoji="0" lang="en-US" sz="1600" b="0" i="0" u="none" strike="noStrike" cap="none" normalizeH="0" baseline="0" smtClean="0">
              <a:ln>
                <a:noFill/>
              </a:ln>
              <a:solidFill>
                <a:schemeClr val="tx1"/>
              </a:solidFill>
              <a:effectLst/>
              <a:latin typeface="Arial" charset="0"/>
              <a:ea typeface="MS PGothic" pitchFamily="34" charset="-128"/>
            </a:endParaRPr>
          </a:p>
        </p:txBody>
      </p:sp>
      <p:sp>
        <p:nvSpPr>
          <p:cNvPr id="8" name="Line Callout 1 7"/>
          <p:cNvSpPr/>
          <p:nvPr/>
        </p:nvSpPr>
        <p:spPr bwMode="auto">
          <a:xfrm>
            <a:off x="552450" y="2781300"/>
            <a:ext cx="7477125" cy="400050"/>
          </a:xfrm>
          <a:prstGeom prst="borderCallout1">
            <a:avLst>
              <a:gd name="adj1" fmla="val 435417"/>
              <a:gd name="adj2" fmla="val 31158"/>
              <a:gd name="adj3" fmla="val 98214"/>
              <a:gd name="adj4" fmla="val 19629"/>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70000"/>
              </a:lnSpc>
              <a:spcBef>
                <a:spcPct val="40000"/>
              </a:spcBef>
              <a:spcAft>
                <a:spcPct val="0"/>
              </a:spcAft>
              <a:buClr>
                <a:schemeClr val="tx1"/>
              </a:buClr>
              <a:buSzPct val="70000"/>
              <a:buFont typeface="Wingdings" charset="2"/>
              <a:buNone/>
              <a:tabLst/>
            </a:pPr>
            <a:endParaRPr kumimoji="0" lang="en-US" sz="1600" b="0" i="0" u="none" strike="noStrike" cap="none" normalizeH="0" baseline="0" smtClean="0">
              <a:ln>
                <a:noFill/>
              </a:ln>
              <a:solidFill>
                <a:schemeClr val="tx1"/>
              </a:solidFill>
              <a:effectLst/>
              <a:latin typeface="Arial" charset="0"/>
              <a:ea typeface="MS PGothic" pitchFamily="34" charset="-128"/>
            </a:endParaRPr>
          </a:p>
        </p:txBody>
      </p:sp>
      <p:sp>
        <p:nvSpPr>
          <p:cNvPr id="9" name="Line Callout 1 8"/>
          <p:cNvSpPr/>
          <p:nvPr/>
        </p:nvSpPr>
        <p:spPr bwMode="auto">
          <a:xfrm>
            <a:off x="4562475" y="2619375"/>
            <a:ext cx="990600" cy="1362075"/>
          </a:xfrm>
          <a:prstGeom prst="borderCallout1">
            <a:avLst>
              <a:gd name="adj1" fmla="val 100569"/>
              <a:gd name="adj2" fmla="val 99360"/>
              <a:gd name="adj3" fmla="val 135577"/>
              <a:gd name="adj4" fmla="val 137629"/>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70000"/>
              </a:lnSpc>
              <a:spcBef>
                <a:spcPct val="40000"/>
              </a:spcBef>
              <a:spcAft>
                <a:spcPct val="0"/>
              </a:spcAft>
              <a:buClr>
                <a:schemeClr val="tx1"/>
              </a:buClr>
              <a:buSzPct val="70000"/>
              <a:buFont typeface="Wingdings" charset="2"/>
              <a:buNone/>
              <a:tabLst/>
            </a:pPr>
            <a:endParaRPr kumimoji="0" lang="en-US" sz="1600" b="0" i="0" u="none" strike="noStrike" cap="none" normalizeH="0" baseline="0" smtClean="0">
              <a:ln>
                <a:noFill/>
              </a:ln>
              <a:solidFill>
                <a:schemeClr val="tx1"/>
              </a:solidFill>
              <a:effectLst/>
              <a:latin typeface="Arial" charset="0"/>
              <a:ea typeface="MS PGothic" pitchFamily="34" charset="-128"/>
            </a:endParaRPr>
          </a:p>
        </p:txBody>
      </p:sp>
      <p:sp>
        <p:nvSpPr>
          <p:cNvPr id="10" name="Rectangle 9"/>
          <p:cNvSpPr/>
          <p:nvPr/>
        </p:nvSpPr>
        <p:spPr bwMode="auto">
          <a:xfrm>
            <a:off x="1885950" y="2495550"/>
            <a:ext cx="990600" cy="171450"/>
          </a:xfrm>
          <a:prstGeom prst="rect">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70000"/>
              </a:lnSpc>
              <a:spcBef>
                <a:spcPct val="40000"/>
              </a:spcBef>
              <a:spcAft>
                <a:spcPct val="0"/>
              </a:spcAft>
              <a:buClr>
                <a:schemeClr val="tx1"/>
              </a:buClr>
              <a:buSzPct val="70000"/>
              <a:buFont typeface="Wingdings" charset="2"/>
              <a:buNone/>
              <a:tabLst/>
            </a:pPr>
            <a:endParaRPr kumimoji="0" lang="en-US" sz="1600" b="0" i="0" u="none" strike="noStrike" cap="none" normalizeH="0" baseline="0" smtClean="0">
              <a:ln>
                <a:noFill/>
              </a:ln>
              <a:solidFill>
                <a:schemeClr val="tx1"/>
              </a:solidFill>
              <a:effectLst/>
              <a:latin typeface="Arial" charset="0"/>
              <a:ea typeface="MS PGothic" pitchFamily="34" charset="-128"/>
            </a:endParaRPr>
          </a:p>
        </p:txBody>
      </p:sp>
      <p:sp>
        <p:nvSpPr>
          <p:cNvPr id="12" name="TextBox 11"/>
          <p:cNvSpPr txBox="1"/>
          <p:nvPr/>
        </p:nvSpPr>
        <p:spPr>
          <a:xfrm>
            <a:off x="2543175" y="4552950"/>
            <a:ext cx="2676525" cy="268279"/>
          </a:xfrm>
          <a:prstGeom prst="rect">
            <a:avLst/>
          </a:prstGeom>
          <a:noFill/>
        </p:spPr>
        <p:txBody>
          <a:bodyPr wrap="square" rtlCol="0">
            <a:spAutoFit/>
          </a:bodyPr>
          <a:lstStyle/>
          <a:p>
            <a:r>
              <a:rPr lang="en-US" dirty="0" smtClean="0">
                <a:solidFill>
                  <a:srgbClr val="FF0000"/>
                </a:solidFill>
              </a:rPr>
              <a:t>Setup Category Hierarchy</a:t>
            </a:r>
            <a:endParaRPr lang="en-US" dirty="0">
              <a:solidFill>
                <a:srgbClr val="FF0000"/>
              </a:solidFill>
            </a:endParaRPr>
          </a:p>
        </p:txBody>
      </p:sp>
      <p:sp>
        <p:nvSpPr>
          <p:cNvPr id="13" name="TextBox 12"/>
          <p:cNvSpPr txBox="1"/>
          <p:nvPr/>
        </p:nvSpPr>
        <p:spPr>
          <a:xfrm>
            <a:off x="5153026" y="4476750"/>
            <a:ext cx="2514599" cy="440633"/>
          </a:xfrm>
          <a:prstGeom prst="rect">
            <a:avLst/>
          </a:prstGeom>
          <a:noFill/>
        </p:spPr>
        <p:txBody>
          <a:bodyPr wrap="square" rtlCol="0">
            <a:spAutoFit/>
          </a:bodyPr>
          <a:lstStyle/>
          <a:p>
            <a:r>
              <a:rPr lang="en-US" dirty="0" smtClean="0">
                <a:solidFill>
                  <a:srgbClr val="FF0000"/>
                </a:solidFill>
              </a:rPr>
              <a:t>Browsing &amp; Shopping category structure</a:t>
            </a:r>
            <a:endParaRPr lang="en-US"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lide(fromBottom)">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Create Local Store</a:t>
            </a:r>
            <a:endParaRPr lang="en-US" dirty="0"/>
          </a:p>
        </p:txBody>
      </p:sp>
      <p:sp>
        <p:nvSpPr>
          <p:cNvPr id="4" name="Slide Number Placeholder 3"/>
          <p:cNvSpPr>
            <a:spLocks noGrp="1"/>
          </p:cNvSpPr>
          <p:nvPr>
            <p:ph type="sldNum" sz="quarter" idx="10"/>
          </p:nvPr>
        </p:nvSpPr>
        <p:spPr/>
        <p:txBody>
          <a:bodyPr/>
          <a:lstStyle/>
          <a:p>
            <a:pPr>
              <a:defRPr/>
            </a:pPr>
            <a:fld id="{885F5ACC-1EA3-4283-AF72-BD8317629220}" type="slidenum">
              <a:rPr lang="en-US" smtClean="0"/>
              <a:pPr>
                <a:defRPr/>
              </a:pPr>
              <a:t>19</a:t>
            </a:fld>
            <a:endParaRPr lang="en-US"/>
          </a:p>
        </p:txBody>
      </p:sp>
      <p:sp>
        <p:nvSpPr>
          <p:cNvPr id="8" name="Rectangle 7"/>
          <p:cNvSpPr/>
          <p:nvPr/>
        </p:nvSpPr>
        <p:spPr>
          <a:xfrm>
            <a:off x="1762125" y="6171722"/>
            <a:ext cx="6372226" cy="686278"/>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sz="5400" b="1" cap="none" spc="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Local Store</a:t>
            </a:r>
            <a:endParaRPr lang="en-US" sz="54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pic>
        <p:nvPicPr>
          <p:cNvPr id="9219" name="Picture 3"/>
          <p:cNvPicPr>
            <a:picLocks noChangeAspect="1" noChangeArrowheads="1"/>
          </p:cNvPicPr>
          <p:nvPr/>
        </p:nvPicPr>
        <p:blipFill>
          <a:blip r:embed="rId2" cstate="print"/>
          <a:srcRect/>
          <a:stretch>
            <a:fillRect/>
          </a:stretch>
        </p:blipFill>
        <p:spPr bwMode="auto">
          <a:xfrm>
            <a:off x="123825" y="1365886"/>
            <a:ext cx="4486275" cy="4653914"/>
          </a:xfrm>
          <a:prstGeom prst="rect">
            <a:avLst/>
          </a:prstGeom>
          <a:noFill/>
          <a:ln w="9525">
            <a:solidFill>
              <a:schemeClr val="tx1"/>
            </a:solidFill>
            <a:miter lim="800000"/>
            <a:headEnd/>
            <a:tailEnd/>
          </a:ln>
        </p:spPr>
      </p:pic>
      <p:pic>
        <p:nvPicPr>
          <p:cNvPr id="9220" name="Picture 4"/>
          <p:cNvPicPr>
            <a:picLocks noChangeAspect="1" noChangeArrowheads="1"/>
          </p:cNvPicPr>
          <p:nvPr/>
        </p:nvPicPr>
        <p:blipFill>
          <a:blip r:embed="rId3" cstate="print"/>
          <a:srcRect/>
          <a:stretch>
            <a:fillRect/>
          </a:stretch>
        </p:blipFill>
        <p:spPr bwMode="auto">
          <a:xfrm>
            <a:off x="4676775" y="1352550"/>
            <a:ext cx="4295775" cy="4676775"/>
          </a:xfrm>
          <a:prstGeom prst="rect">
            <a:avLst/>
          </a:prstGeom>
          <a:noFill/>
          <a:ln w="9525">
            <a:solidFill>
              <a:schemeClr val="tx1"/>
            </a:solidFill>
            <a:miter lim="800000"/>
            <a:headEnd/>
            <a:tailEnd/>
          </a:ln>
        </p:spPr>
      </p:pic>
      <p:sp>
        <p:nvSpPr>
          <p:cNvPr id="7" name="Line Callout 1 6"/>
          <p:cNvSpPr/>
          <p:nvPr/>
        </p:nvSpPr>
        <p:spPr bwMode="auto">
          <a:xfrm>
            <a:off x="2333625" y="3143250"/>
            <a:ext cx="1752600" cy="1057275"/>
          </a:xfrm>
          <a:prstGeom prst="borderCallout1">
            <a:avLst>
              <a:gd name="adj1" fmla="val 100732"/>
              <a:gd name="adj2" fmla="val 29710"/>
              <a:gd name="adj3" fmla="val 129617"/>
              <a:gd name="adj4" fmla="val 29602"/>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70000"/>
              </a:lnSpc>
              <a:spcBef>
                <a:spcPct val="40000"/>
              </a:spcBef>
              <a:spcAft>
                <a:spcPct val="0"/>
              </a:spcAft>
              <a:buClr>
                <a:schemeClr val="tx1"/>
              </a:buClr>
              <a:buSzPct val="70000"/>
              <a:buFont typeface="Wingdings" charset="2"/>
              <a:buNone/>
              <a:tabLst/>
            </a:pPr>
            <a:endParaRPr kumimoji="0" lang="en-US" sz="1600" b="0" i="0" u="none" strike="noStrike" cap="none" normalizeH="0" baseline="0" smtClean="0">
              <a:ln>
                <a:noFill/>
              </a:ln>
              <a:solidFill>
                <a:schemeClr val="tx1"/>
              </a:solidFill>
              <a:effectLst/>
              <a:latin typeface="Arial" charset="0"/>
              <a:ea typeface="MS PGothic" pitchFamily="34" charset="-128"/>
            </a:endParaRPr>
          </a:p>
        </p:txBody>
      </p:sp>
      <p:sp>
        <p:nvSpPr>
          <p:cNvPr id="9" name="Line Callout 1 8"/>
          <p:cNvSpPr/>
          <p:nvPr/>
        </p:nvSpPr>
        <p:spPr bwMode="auto">
          <a:xfrm>
            <a:off x="180975" y="4219575"/>
            <a:ext cx="962025" cy="619125"/>
          </a:xfrm>
          <a:prstGeom prst="borderCallout1">
            <a:avLst>
              <a:gd name="adj1" fmla="val 104904"/>
              <a:gd name="adj2" fmla="val 36221"/>
              <a:gd name="adj3" fmla="val 210962"/>
              <a:gd name="adj4" fmla="val 68598"/>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70000"/>
              </a:lnSpc>
              <a:spcBef>
                <a:spcPct val="40000"/>
              </a:spcBef>
              <a:spcAft>
                <a:spcPct val="0"/>
              </a:spcAft>
              <a:buClr>
                <a:schemeClr val="tx1"/>
              </a:buClr>
              <a:buSzPct val="70000"/>
              <a:buFont typeface="Wingdings" charset="2"/>
              <a:buNone/>
              <a:tabLst/>
            </a:pPr>
            <a:endParaRPr kumimoji="0" lang="en-US" sz="1600" b="0" i="0" u="none" strike="noStrike" cap="none" normalizeH="0" baseline="0" smtClean="0">
              <a:ln>
                <a:noFill/>
              </a:ln>
              <a:solidFill>
                <a:schemeClr val="tx1"/>
              </a:solidFill>
              <a:effectLst/>
              <a:latin typeface="Arial" charset="0"/>
              <a:ea typeface="MS PGothic" pitchFamily="34" charset="-128"/>
            </a:endParaRPr>
          </a:p>
        </p:txBody>
      </p:sp>
      <p:sp>
        <p:nvSpPr>
          <p:cNvPr id="10" name="Line Callout 1 9"/>
          <p:cNvSpPr/>
          <p:nvPr/>
        </p:nvSpPr>
        <p:spPr bwMode="auto">
          <a:xfrm>
            <a:off x="352425" y="2381249"/>
            <a:ext cx="495300" cy="142875"/>
          </a:xfrm>
          <a:prstGeom prst="borderCallout1">
            <a:avLst>
              <a:gd name="adj1" fmla="val 72083"/>
              <a:gd name="adj2" fmla="val 99359"/>
              <a:gd name="adj3" fmla="val 72499"/>
              <a:gd name="adj4" fmla="val 342437"/>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70000"/>
              </a:lnSpc>
              <a:spcBef>
                <a:spcPct val="40000"/>
              </a:spcBef>
              <a:spcAft>
                <a:spcPct val="0"/>
              </a:spcAft>
              <a:buClr>
                <a:schemeClr val="tx1"/>
              </a:buClr>
              <a:buSzPct val="70000"/>
              <a:buFont typeface="Wingdings" charset="2"/>
              <a:buNone/>
              <a:tabLst/>
            </a:pPr>
            <a:endParaRPr kumimoji="0" lang="en-US" sz="1600" b="0" i="0" u="none" strike="noStrike" cap="none" normalizeH="0" baseline="0" smtClean="0">
              <a:ln>
                <a:noFill/>
              </a:ln>
              <a:solidFill>
                <a:schemeClr val="tx1"/>
              </a:solidFill>
              <a:effectLst/>
              <a:latin typeface="Arial" charset="0"/>
              <a:ea typeface="MS PGothic" pitchFamily="34" charset="-128"/>
            </a:endParaRPr>
          </a:p>
        </p:txBody>
      </p:sp>
      <p:sp>
        <p:nvSpPr>
          <p:cNvPr id="11" name="TextBox 10"/>
          <p:cNvSpPr txBox="1"/>
          <p:nvPr/>
        </p:nvSpPr>
        <p:spPr>
          <a:xfrm>
            <a:off x="609600" y="5553075"/>
            <a:ext cx="1724026" cy="268279"/>
          </a:xfrm>
          <a:prstGeom prst="rect">
            <a:avLst/>
          </a:prstGeom>
          <a:noFill/>
        </p:spPr>
        <p:txBody>
          <a:bodyPr wrap="square" rtlCol="0">
            <a:spAutoFit/>
          </a:bodyPr>
          <a:lstStyle/>
          <a:p>
            <a:r>
              <a:rPr lang="en-US" dirty="0" smtClean="0">
                <a:solidFill>
                  <a:srgbClr val="FF0000"/>
                </a:solidFill>
              </a:rPr>
              <a:t>Content Security</a:t>
            </a:r>
            <a:endParaRPr lang="en-US" dirty="0">
              <a:solidFill>
                <a:srgbClr val="FF0000"/>
              </a:solidFill>
            </a:endParaRPr>
          </a:p>
        </p:txBody>
      </p:sp>
      <p:sp>
        <p:nvSpPr>
          <p:cNvPr id="12" name="TextBox 11"/>
          <p:cNvSpPr txBox="1"/>
          <p:nvPr/>
        </p:nvSpPr>
        <p:spPr>
          <a:xfrm>
            <a:off x="2085975" y="4514850"/>
            <a:ext cx="2457450" cy="437043"/>
          </a:xfrm>
          <a:prstGeom prst="rect">
            <a:avLst/>
          </a:prstGeom>
          <a:noFill/>
        </p:spPr>
        <p:txBody>
          <a:bodyPr wrap="square" rtlCol="0">
            <a:spAutoFit/>
          </a:bodyPr>
          <a:lstStyle/>
          <a:p>
            <a:r>
              <a:rPr lang="en-US" dirty="0" smtClean="0">
                <a:solidFill>
                  <a:srgbClr val="FF0000"/>
                </a:solidFill>
              </a:rPr>
              <a:t>Restrict by Shopping category</a:t>
            </a:r>
            <a:endParaRPr lang="en-US" dirty="0">
              <a:solidFill>
                <a:srgbClr val="FF0000"/>
              </a:solidFill>
            </a:endParaRPr>
          </a:p>
        </p:txBody>
      </p:sp>
      <p:sp>
        <p:nvSpPr>
          <p:cNvPr id="13" name="Rectangle 12"/>
          <p:cNvSpPr/>
          <p:nvPr/>
        </p:nvSpPr>
        <p:spPr bwMode="auto">
          <a:xfrm>
            <a:off x="2190749" y="3838576"/>
            <a:ext cx="1990725" cy="190500"/>
          </a:xfrm>
          <a:prstGeom prst="rect">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70000"/>
              </a:lnSpc>
              <a:spcBef>
                <a:spcPct val="40000"/>
              </a:spcBef>
              <a:spcAft>
                <a:spcPct val="0"/>
              </a:spcAft>
              <a:buClr>
                <a:schemeClr val="tx1"/>
              </a:buClr>
              <a:buSzPct val="70000"/>
              <a:buFont typeface="Wingdings" charset="2"/>
              <a:buNone/>
              <a:tabLst/>
            </a:pPr>
            <a:endParaRPr kumimoji="0" lang="en-US" sz="1600" b="0" i="0" u="none" strike="noStrike" cap="none" normalizeH="0" baseline="0" dirty="0" smtClean="0">
              <a:ln>
                <a:noFill/>
              </a:ln>
              <a:solidFill>
                <a:schemeClr val="tx1"/>
              </a:solidFill>
              <a:effectLst/>
              <a:latin typeface="Arial" charset="0"/>
              <a:ea typeface="MS PGothic" pitchFamily="34" charset="-128"/>
            </a:endParaRPr>
          </a:p>
        </p:txBody>
      </p:sp>
      <p:sp>
        <p:nvSpPr>
          <p:cNvPr id="14" name="TextBox 13"/>
          <p:cNvSpPr txBox="1"/>
          <p:nvPr/>
        </p:nvSpPr>
        <p:spPr>
          <a:xfrm>
            <a:off x="2019300" y="2390775"/>
            <a:ext cx="2514600" cy="440633"/>
          </a:xfrm>
          <a:prstGeom prst="rect">
            <a:avLst/>
          </a:prstGeom>
          <a:noFill/>
        </p:spPr>
        <p:txBody>
          <a:bodyPr wrap="square" rtlCol="0">
            <a:spAutoFit/>
          </a:bodyPr>
          <a:lstStyle/>
          <a:p>
            <a:r>
              <a:rPr lang="en-US" dirty="0" smtClean="0">
                <a:solidFill>
                  <a:srgbClr val="FF0000"/>
                </a:solidFill>
              </a:rPr>
              <a:t>Setup Local Content Zone</a:t>
            </a:r>
            <a:endParaRPr lang="en-US" dirty="0">
              <a:solidFill>
                <a:srgbClr val="FF0000"/>
              </a:solidFill>
            </a:endParaRPr>
          </a:p>
        </p:txBody>
      </p:sp>
      <p:sp>
        <p:nvSpPr>
          <p:cNvPr id="15" name="Rectangle 14"/>
          <p:cNvSpPr/>
          <p:nvPr/>
        </p:nvSpPr>
        <p:spPr bwMode="auto">
          <a:xfrm>
            <a:off x="323849" y="2543175"/>
            <a:ext cx="1247775" cy="371475"/>
          </a:xfrm>
          <a:prstGeom prst="rect">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70000"/>
              </a:lnSpc>
              <a:spcBef>
                <a:spcPct val="40000"/>
              </a:spcBef>
              <a:spcAft>
                <a:spcPct val="0"/>
              </a:spcAft>
              <a:buClr>
                <a:schemeClr val="tx1"/>
              </a:buClr>
              <a:buSzPct val="70000"/>
              <a:buFont typeface="Wingdings" charset="2"/>
              <a:buNone/>
              <a:tabLst/>
            </a:pPr>
            <a:endParaRPr kumimoji="0" lang="en-US" sz="1600" b="0" i="0" u="none" strike="noStrike" cap="none" normalizeH="0" baseline="0" smtClean="0">
              <a:ln>
                <a:noFill/>
              </a:ln>
              <a:solidFill>
                <a:schemeClr val="tx1"/>
              </a:solidFill>
              <a:effectLst/>
              <a:latin typeface="Arial" charset="0"/>
              <a:ea typeface="MS PGothic" pitchFamily="34" charset="-128"/>
            </a:endParaRPr>
          </a:p>
        </p:txBody>
      </p:sp>
      <p:sp>
        <p:nvSpPr>
          <p:cNvPr id="16" name="Line Callout 1 15"/>
          <p:cNvSpPr/>
          <p:nvPr/>
        </p:nvSpPr>
        <p:spPr bwMode="auto">
          <a:xfrm>
            <a:off x="4848225" y="2743200"/>
            <a:ext cx="2133600" cy="200025"/>
          </a:xfrm>
          <a:prstGeom prst="borderCallout1">
            <a:avLst>
              <a:gd name="adj1" fmla="val 42560"/>
              <a:gd name="adj2" fmla="val 100595"/>
              <a:gd name="adj3" fmla="val -87500"/>
              <a:gd name="adj4" fmla="val 128631"/>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70000"/>
              </a:lnSpc>
              <a:spcBef>
                <a:spcPct val="40000"/>
              </a:spcBef>
              <a:spcAft>
                <a:spcPct val="0"/>
              </a:spcAft>
              <a:buClr>
                <a:schemeClr val="tx1"/>
              </a:buClr>
              <a:buSzPct val="70000"/>
              <a:buFont typeface="Wingdings" charset="2"/>
              <a:buNone/>
              <a:tabLst/>
            </a:pPr>
            <a:endParaRPr kumimoji="0" lang="en-US" sz="1600" b="0" i="0" u="none" strike="noStrike" cap="none" normalizeH="0" baseline="0" smtClean="0">
              <a:ln>
                <a:noFill/>
              </a:ln>
              <a:solidFill>
                <a:schemeClr val="tx1"/>
              </a:solidFill>
              <a:effectLst/>
              <a:latin typeface="Arial" charset="0"/>
              <a:ea typeface="MS PGothic" pitchFamily="34" charset="-128"/>
            </a:endParaRPr>
          </a:p>
        </p:txBody>
      </p:sp>
      <p:sp>
        <p:nvSpPr>
          <p:cNvPr id="18" name="Rectangle 17"/>
          <p:cNvSpPr/>
          <p:nvPr/>
        </p:nvSpPr>
        <p:spPr bwMode="auto">
          <a:xfrm>
            <a:off x="4705350" y="2381250"/>
            <a:ext cx="314325" cy="171450"/>
          </a:xfrm>
          <a:prstGeom prst="rect">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70000"/>
              </a:lnSpc>
              <a:spcBef>
                <a:spcPct val="40000"/>
              </a:spcBef>
              <a:spcAft>
                <a:spcPct val="0"/>
              </a:spcAft>
              <a:buClr>
                <a:schemeClr val="tx1"/>
              </a:buClr>
              <a:buSzPct val="70000"/>
              <a:buFont typeface="Wingdings" charset="2"/>
              <a:buNone/>
              <a:tabLst/>
            </a:pPr>
            <a:endParaRPr kumimoji="0" lang="en-US" sz="1600" b="0" i="0" u="none" strike="noStrike" cap="none" normalizeH="0" baseline="0" smtClean="0">
              <a:ln>
                <a:noFill/>
              </a:ln>
              <a:solidFill>
                <a:schemeClr val="tx1"/>
              </a:solidFill>
              <a:effectLst/>
              <a:latin typeface="Arial" charset="0"/>
              <a:ea typeface="MS PGothic" pitchFamily="34" charset="-128"/>
            </a:endParaRPr>
          </a:p>
        </p:txBody>
      </p:sp>
      <p:sp>
        <p:nvSpPr>
          <p:cNvPr id="19" name="TextBox 18"/>
          <p:cNvSpPr txBox="1"/>
          <p:nvPr/>
        </p:nvSpPr>
        <p:spPr>
          <a:xfrm>
            <a:off x="7486650" y="2390775"/>
            <a:ext cx="1657350" cy="268279"/>
          </a:xfrm>
          <a:prstGeom prst="rect">
            <a:avLst/>
          </a:prstGeom>
          <a:noFill/>
        </p:spPr>
        <p:txBody>
          <a:bodyPr wrap="square" rtlCol="0">
            <a:spAutoFit/>
          </a:bodyPr>
          <a:lstStyle/>
          <a:p>
            <a:r>
              <a:rPr lang="en-US" dirty="0" smtClean="0">
                <a:solidFill>
                  <a:srgbClr val="FF0000"/>
                </a:solidFill>
              </a:rPr>
              <a:t>Create Store</a:t>
            </a:r>
            <a:endParaRPr lang="en-US" dirty="0">
              <a:solidFill>
                <a:srgbClr val="FF0000"/>
              </a:solidFill>
            </a:endParaRPr>
          </a:p>
        </p:txBody>
      </p:sp>
      <p:sp>
        <p:nvSpPr>
          <p:cNvPr id="20" name="Line Callout 2 19"/>
          <p:cNvSpPr/>
          <p:nvPr/>
        </p:nvSpPr>
        <p:spPr bwMode="auto">
          <a:xfrm>
            <a:off x="4695825" y="3448050"/>
            <a:ext cx="3810000" cy="495300"/>
          </a:xfrm>
          <a:prstGeom prst="borderCallout2">
            <a:avLst>
              <a:gd name="adj1" fmla="val 98750"/>
              <a:gd name="adj2" fmla="val 16917"/>
              <a:gd name="adj3" fmla="val 98750"/>
              <a:gd name="adj4" fmla="val 16583"/>
              <a:gd name="adj5" fmla="val 333847"/>
              <a:gd name="adj6" fmla="val 26583"/>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70000"/>
              </a:lnSpc>
              <a:spcBef>
                <a:spcPct val="40000"/>
              </a:spcBef>
              <a:spcAft>
                <a:spcPct val="0"/>
              </a:spcAft>
              <a:buClr>
                <a:schemeClr val="tx1"/>
              </a:buClr>
              <a:buSzPct val="70000"/>
              <a:buFont typeface="Wingdings" charset="2"/>
              <a:buNone/>
              <a:tabLst/>
            </a:pPr>
            <a:endParaRPr kumimoji="0" lang="en-US" sz="1600" b="0" i="0" u="none" strike="noStrike" cap="none" normalizeH="0" baseline="0" smtClean="0">
              <a:ln>
                <a:noFill/>
              </a:ln>
              <a:solidFill>
                <a:schemeClr val="tx1"/>
              </a:solidFill>
              <a:effectLst/>
              <a:latin typeface="Arial" charset="0"/>
              <a:ea typeface="MS PGothic" pitchFamily="34" charset="-128"/>
            </a:endParaRPr>
          </a:p>
        </p:txBody>
      </p:sp>
      <p:sp>
        <p:nvSpPr>
          <p:cNvPr id="21" name="TextBox 20"/>
          <p:cNvSpPr txBox="1"/>
          <p:nvPr/>
        </p:nvSpPr>
        <p:spPr>
          <a:xfrm>
            <a:off x="5524500" y="5143500"/>
            <a:ext cx="2562225" cy="268279"/>
          </a:xfrm>
          <a:prstGeom prst="rect">
            <a:avLst/>
          </a:prstGeom>
          <a:noFill/>
        </p:spPr>
        <p:txBody>
          <a:bodyPr wrap="square" rtlCol="0">
            <a:spAutoFit/>
          </a:bodyPr>
          <a:lstStyle/>
          <a:p>
            <a:r>
              <a:rPr lang="en-US" dirty="0" smtClean="0">
                <a:solidFill>
                  <a:srgbClr val="FF0000"/>
                </a:solidFill>
              </a:rPr>
              <a:t>Assign local content zone</a:t>
            </a:r>
            <a:endParaRPr lang="en-US"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lide(fromBottom)">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2"/>
          <p:cNvSpPr>
            <a:spLocks noGrp="1" noChangeArrowheads="1"/>
          </p:cNvSpPr>
          <p:nvPr>
            <p:ph type="title"/>
          </p:nvPr>
        </p:nvSpPr>
        <p:spPr>
          <a:xfrm>
            <a:off x="609600" y="1638300"/>
            <a:ext cx="8534400" cy="838200"/>
          </a:xfrm>
        </p:spPr>
        <p:txBody>
          <a:bodyPr/>
          <a:lstStyle/>
          <a:p>
            <a:pPr algn="ctr"/>
            <a:r>
              <a:rPr lang="en-US" smtClean="0"/>
              <a:t>Safe Harbor Statement</a:t>
            </a:r>
          </a:p>
        </p:txBody>
      </p:sp>
      <p:sp>
        <p:nvSpPr>
          <p:cNvPr id="6147" name="Rectangle 33"/>
          <p:cNvSpPr>
            <a:spLocks noGrp="1" noChangeArrowheads="1"/>
          </p:cNvSpPr>
          <p:nvPr>
            <p:ph type="body" sz="half" idx="1"/>
          </p:nvPr>
        </p:nvSpPr>
        <p:spPr>
          <a:xfrm>
            <a:off x="228600" y="1682750"/>
            <a:ext cx="4227513" cy="4343400"/>
          </a:xfrm>
        </p:spPr>
        <p:txBody>
          <a:bodyPr/>
          <a:lstStyle/>
          <a:p>
            <a:pPr marL="0" indent="0">
              <a:buClr>
                <a:schemeClr val="tx1"/>
              </a:buClr>
              <a:buFont typeface="Wingdings" charset="2"/>
              <a:buChar char="Ø"/>
            </a:pPr>
            <a:endParaRPr lang="en-US" sz="1600" smtClean="0"/>
          </a:p>
          <a:p>
            <a:pPr marL="0" indent="0">
              <a:buClr>
                <a:schemeClr val="tx1"/>
              </a:buClr>
              <a:buFont typeface="Wingdings" charset="2"/>
              <a:buChar char="Ø"/>
            </a:pPr>
            <a:endParaRPr lang="en-US" sz="1600" smtClean="0"/>
          </a:p>
          <a:p>
            <a:pPr marL="0" indent="0">
              <a:buClr>
                <a:schemeClr val="tx1"/>
              </a:buClr>
              <a:buFont typeface="Wingdings" charset="2"/>
              <a:buNone/>
            </a:pPr>
            <a:r>
              <a:rPr lang="en-US" sz="1600" smtClean="0"/>
              <a:t> </a:t>
            </a:r>
          </a:p>
          <a:p>
            <a:pPr marL="0" indent="0">
              <a:buClr>
                <a:schemeClr val="tx1"/>
              </a:buClr>
              <a:buFont typeface="Wingdings" charset="2"/>
              <a:buChar char="Ø"/>
            </a:pPr>
            <a:endParaRPr lang="en-US" sz="1600" smtClean="0"/>
          </a:p>
          <a:p>
            <a:pPr marL="0" indent="0">
              <a:buClr>
                <a:schemeClr val="tx1"/>
              </a:buClr>
              <a:buFont typeface="Wingdings" charset="2"/>
              <a:buChar char="Ø"/>
            </a:pPr>
            <a:endParaRPr lang="en-US" sz="1600" smtClean="0"/>
          </a:p>
          <a:p>
            <a:pPr marL="0" indent="0">
              <a:buClr>
                <a:schemeClr val="tx1"/>
              </a:buClr>
              <a:buFont typeface="Wingdings" charset="2"/>
              <a:buChar char="Ø"/>
            </a:pPr>
            <a:endParaRPr lang="en-US" sz="1600" smtClean="0"/>
          </a:p>
          <a:p>
            <a:pPr marL="0" indent="0">
              <a:buClr>
                <a:schemeClr val="tx1"/>
              </a:buClr>
              <a:buFont typeface="Wingdings" charset="2"/>
              <a:buChar char="Ø"/>
            </a:pPr>
            <a:endParaRPr lang="en-US" sz="1600" smtClean="0"/>
          </a:p>
        </p:txBody>
      </p:sp>
      <p:sp>
        <p:nvSpPr>
          <p:cNvPr id="6148" name="Rectangle 35"/>
          <p:cNvSpPr>
            <a:spLocks noGrp="1" noChangeArrowheads="1"/>
          </p:cNvSpPr>
          <p:nvPr>
            <p:ph type="body" sz="half" idx="2"/>
          </p:nvPr>
        </p:nvSpPr>
        <p:spPr>
          <a:xfrm>
            <a:off x="688975" y="3014663"/>
            <a:ext cx="8096250" cy="2867025"/>
          </a:xfrm>
        </p:spPr>
        <p:txBody>
          <a:bodyPr/>
          <a:lstStyle/>
          <a:p>
            <a:pPr marL="0" indent="0">
              <a:buClr>
                <a:schemeClr val="tx1"/>
              </a:buClr>
              <a:buFont typeface="Wingdings" charset="2"/>
              <a:buNone/>
            </a:pPr>
            <a:r>
              <a:rPr lang="en-US" sz="1800" smtClean="0"/>
              <a:t>This non-confidential presentation might contain ‘forward-looking statements’ about the business prospects of BioMarin Pharmaceutical Inc., including potential future products in different areas of therapeutic research and development. Results may differ materially depending on the progress of BioMarin’s product programs, actions of regulatory authorities, availability of capital, future actions in the pharmaceutical market and developments by competitors, and those factors detailed in BioMarin’s filings with the Securities and Exchange Commission such as 10-Q, 10-K and 8-K reports.</a:t>
            </a:r>
          </a:p>
        </p:txBody>
      </p:sp>
      <p:sp>
        <p:nvSpPr>
          <p:cNvPr id="6149" name="Slide Number Placeholder 7"/>
          <p:cNvSpPr>
            <a:spLocks noGrp="1"/>
          </p:cNvSpPr>
          <p:nvPr>
            <p:ph type="sldNum" sz="quarter" idx="10"/>
          </p:nvPr>
        </p:nvSpPr>
        <p:spPr>
          <a:noFill/>
        </p:spPr>
        <p:txBody>
          <a:bodyPr/>
          <a:lstStyle/>
          <a:p>
            <a:fld id="{A3BF08A9-6C47-452A-AA7D-241F7A66C690}" type="slidenum">
              <a:rPr lang="en-US" smtClean="0"/>
              <a:pPr/>
              <a:t>2</a:t>
            </a:fld>
            <a:endParaRPr lang="en-US"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mph" presetSubtype="0" fill="hold" grpId="0" nodeType="clickEffect">
                                  <p:stCondLst>
                                    <p:cond delay="0"/>
                                  </p:stCondLst>
                                  <p:childTnLst>
                                    <p:animClr clrSpc="hsl" dir="cw">
                                      <p:cBhvr override="childStyle">
                                        <p:cTn id="6" dur="500" fill="hold"/>
                                        <p:tgtEl>
                                          <p:spTgt spid="6148">
                                            <p:txEl>
                                              <p:pRg st="0" end="0"/>
                                            </p:txEl>
                                          </p:spTgt>
                                        </p:tgtEl>
                                        <p:attrNameLst>
                                          <p:attrName>style.color</p:attrName>
                                        </p:attrNameLst>
                                      </p:cBhvr>
                                      <p:by>
                                        <p:hsl h="0" s="-12549" l="-25098"/>
                                      </p:by>
                                    </p:animClr>
                                    <p:animClr clrSpc="hsl" dir="cw">
                                      <p:cBhvr>
                                        <p:cTn id="7" dur="500" fill="hold"/>
                                        <p:tgtEl>
                                          <p:spTgt spid="6148">
                                            <p:txEl>
                                              <p:pRg st="0" end="0"/>
                                            </p:txEl>
                                          </p:spTgt>
                                        </p:tgtEl>
                                        <p:attrNameLst>
                                          <p:attrName>fillcolor</p:attrName>
                                        </p:attrNameLst>
                                      </p:cBhvr>
                                      <p:by>
                                        <p:hsl h="0" s="-12549" l="-25098"/>
                                      </p:by>
                                    </p:animClr>
                                    <p:animClr clrSpc="hsl" dir="cw">
                                      <p:cBhvr>
                                        <p:cTn id="8" dur="500" fill="hold"/>
                                        <p:tgtEl>
                                          <p:spTgt spid="6148">
                                            <p:txEl>
                                              <p:pRg st="0" end="0"/>
                                            </p:txEl>
                                          </p:spTgt>
                                        </p:tgtEl>
                                        <p:attrNameLst>
                                          <p:attrName>stroke.color</p:attrName>
                                        </p:attrNameLst>
                                      </p:cBhvr>
                                      <p:by>
                                        <p:hsl h="0" s="-12549" l="-25098"/>
                                      </p:by>
                                    </p:animClr>
                                    <p:set>
                                      <p:cBhvr>
                                        <p:cTn id="9" dur="500" fill="hold"/>
                                        <p:tgtEl>
                                          <p:spTgt spid="6148">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Punchout</a:t>
            </a:r>
            <a:r>
              <a:rPr lang="en-US" dirty="0" smtClean="0"/>
              <a:t> to Local store </a:t>
            </a:r>
            <a:endParaRPr lang="en-US" dirty="0"/>
          </a:p>
        </p:txBody>
      </p:sp>
      <p:sp>
        <p:nvSpPr>
          <p:cNvPr id="4" name="Slide Number Placeholder 3"/>
          <p:cNvSpPr>
            <a:spLocks noGrp="1"/>
          </p:cNvSpPr>
          <p:nvPr>
            <p:ph type="sldNum" sz="quarter" idx="10"/>
          </p:nvPr>
        </p:nvSpPr>
        <p:spPr>
          <a:xfrm>
            <a:off x="7010400" y="6381750"/>
            <a:ext cx="2133600" cy="476250"/>
          </a:xfrm>
        </p:spPr>
        <p:txBody>
          <a:bodyPr/>
          <a:lstStyle/>
          <a:p>
            <a:pPr>
              <a:defRPr/>
            </a:pPr>
            <a:fld id="{885F5ACC-1EA3-4283-AF72-BD8317629220}" type="slidenum">
              <a:rPr lang="en-US" smtClean="0"/>
              <a:pPr>
                <a:defRPr/>
              </a:pPr>
              <a:t>20</a:t>
            </a:fld>
            <a:endParaRPr lang="en-US" dirty="0"/>
          </a:p>
        </p:txBody>
      </p:sp>
      <p:pic>
        <p:nvPicPr>
          <p:cNvPr id="8" name="Content Placeholder 7" descr="image13.jpg"/>
          <p:cNvPicPr>
            <a:picLocks noGrp="1" noChangeAspect="1"/>
          </p:cNvPicPr>
          <p:nvPr>
            <p:ph idx="1"/>
          </p:nvPr>
        </p:nvPicPr>
        <p:blipFill>
          <a:blip r:embed="rId2" cstate="print"/>
          <a:stretch>
            <a:fillRect/>
          </a:stretch>
        </p:blipFill>
        <p:spPr>
          <a:xfrm>
            <a:off x="47625" y="1806575"/>
            <a:ext cx="5038725" cy="3409950"/>
          </a:xfrm>
          <a:ln>
            <a:solidFill>
              <a:schemeClr val="tx1"/>
            </a:solidFill>
          </a:ln>
        </p:spPr>
      </p:pic>
      <p:sp>
        <p:nvSpPr>
          <p:cNvPr id="6" name="Line Callout 1 5"/>
          <p:cNvSpPr/>
          <p:nvPr/>
        </p:nvSpPr>
        <p:spPr bwMode="auto">
          <a:xfrm>
            <a:off x="0" y="2524125"/>
            <a:ext cx="2933700" cy="257175"/>
          </a:xfrm>
          <a:prstGeom prst="borderCallout1">
            <a:avLst>
              <a:gd name="adj1" fmla="val 100231"/>
              <a:gd name="adj2" fmla="val 70238"/>
              <a:gd name="adj3" fmla="val 953241"/>
              <a:gd name="adj4" fmla="val 101893"/>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70000"/>
              </a:lnSpc>
              <a:spcBef>
                <a:spcPct val="40000"/>
              </a:spcBef>
              <a:spcAft>
                <a:spcPct val="0"/>
              </a:spcAft>
              <a:buClr>
                <a:schemeClr val="tx1"/>
              </a:buClr>
              <a:buSzPct val="70000"/>
              <a:buFont typeface="Wingdings" charset="2"/>
              <a:buNone/>
              <a:tabLst/>
            </a:pPr>
            <a:endParaRPr kumimoji="0" lang="en-US" sz="1600" b="0" i="0" u="none" strike="noStrike" cap="none" normalizeH="0" baseline="0" smtClean="0">
              <a:ln>
                <a:noFill/>
              </a:ln>
              <a:solidFill>
                <a:schemeClr val="tx1"/>
              </a:solidFill>
              <a:effectLst/>
              <a:latin typeface="Arial" charset="0"/>
              <a:ea typeface="MS PGothic" pitchFamily="34" charset="-128"/>
            </a:endParaRPr>
          </a:p>
        </p:txBody>
      </p:sp>
      <p:sp>
        <p:nvSpPr>
          <p:cNvPr id="7" name="TextBox 6"/>
          <p:cNvSpPr txBox="1"/>
          <p:nvPr/>
        </p:nvSpPr>
        <p:spPr>
          <a:xfrm>
            <a:off x="2800350" y="5029200"/>
            <a:ext cx="1371600" cy="268279"/>
          </a:xfrm>
          <a:prstGeom prst="rect">
            <a:avLst/>
          </a:prstGeom>
          <a:noFill/>
        </p:spPr>
        <p:txBody>
          <a:bodyPr wrap="square" rtlCol="0">
            <a:spAutoFit/>
          </a:bodyPr>
          <a:lstStyle/>
          <a:p>
            <a:r>
              <a:rPr lang="en-US" dirty="0" smtClean="0">
                <a:solidFill>
                  <a:srgbClr val="FF0000"/>
                </a:solidFill>
              </a:rPr>
              <a:t>Local Store</a:t>
            </a:r>
            <a:endParaRPr lang="en-US" dirty="0">
              <a:solidFill>
                <a:srgbClr val="FF0000"/>
              </a:solidFill>
            </a:endParaRPr>
          </a:p>
        </p:txBody>
      </p:sp>
      <p:sp>
        <p:nvSpPr>
          <p:cNvPr id="10" name="Rectangle 9"/>
          <p:cNvSpPr/>
          <p:nvPr/>
        </p:nvSpPr>
        <p:spPr bwMode="auto">
          <a:xfrm>
            <a:off x="904875" y="3419475"/>
            <a:ext cx="1295400" cy="342900"/>
          </a:xfrm>
          <a:prstGeom prst="rect">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70000"/>
              </a:lnSpc>
              <a:spcBef>
                <a:spcPct val="40000"/>
              </a:spcBef>
              <a:spcAft>
                <a:spcPct val="0"/>
              </a:spcAft>
              <a:buClr>
                <a:schemeClr val="tx1"/>
              </a:buClr>
              <a:buSzPct val="70000"/>
              <a:buFont typeface="Wingdings" charset="2"/>
              <a:buNone/>
              <a:tabLst/>
            </a:pPr>
            <a:endParaRPr kumimoji="0" lang="en-US" sz="1600" b="0" i="0" u="none" strike="noStrike" cap="none" normalizeH="0" baseline="0" smtClean="0">
              <a:ln>
                <a:noFill/>
              </a:ln>
              <a:solidFill>
                <a:schemeClr val="tx1"/>
              </a:solidFill>
              <a:effectLst/>
              <a:latin typeface="Arial" charset="0"/>
              <a:ea typeface="MS PGothic" pitchFamily="34" charset="-128"/>
            </a:endParaRPr>
          </a:p>
        </p:txBody>
      </p:sp>
      <p:graphicFrame>
        <p:nvGraphicFramePr>
          <p:cNvPr id="11" name="Diagram 10"/>
          <p:cNvGraphicFramePr/>
          <p:nvPr/>
        </p:nvGraphicFramePr>
        <p:xfrm>
          <a:off x="5172075" y="1285876"/>
          <a:ext cx="3838575" cy="49911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Local </a:t>
            </a:r>
            <a:r>
              <a:rPr lang="en-US" dirty="0" err="1" smtClean="0"/>
              <a:t>Punchout</a:t>
            </a:r>
            <a:r>
              <a:rPr lang="en-US" dirty="0" smtClean="0"/>
              <a:t> – Benefits	</a:t>
            </a:r>
            <a:endParaRPr lang="en-US" dirty="0"/>
          </a:p>
        </p:txBody>
      </p:sp>
      <p:graphicFrame>
        <p:nvGraphicFramePr>
          <p:cNvPr id="5" name="Content Placeholder 4"/>
          <p:cNvGraphicFramePr>
            <a:graphicFrameLocks noGrp="1"/>
          </p:cNvGraphicFramePr>
          <p:nvPr>
            <p:ph idx="1"/>
          </p:nvPr>
        </p:nvGraphicFramePr>
        <p:xfrm>
          <a:off x="228600" y="1682750"/>
          <a:ext cx="8610600" cy="434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0"/>
          </p:nvPr>
        </p:nvSpPr>
        <p:spPr/>
        <p:txBody>
          <a:bodyPr/>
          <a:lstStyle/>
          <a:p>
            <a:pPr>
              <a:defRPr/>
            </a:pPr>
            <a:fld id="{885F5ACC-1EA3-4283-AF72-BD8317629220}" type="slidenum">
              <a:rPr lang="en-US" smtClean="0"/>
              <a:pPr>
                <a:defRPr/>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8"/>
          <p:cNvSpPr>
            <a:spLocks noGrp="1" noChangeArrowheads="1"/>
          </p:cNvSpPr>
          <p:nvPr>
            <p:ph type="title"/>
          </p:nvPr>
        </p:nvSpPr>
        <p:spPr>
          <a:xfrm>
            <a:off x="609600" y="508000"/>
            <a:ext cx="8534400" cy="838200"/>
          </a:xfrm>
        </p:spPr>
        <p:txBody>
          <a:bodyPr/>
          <a:lstStyle/>
          <a:p>
            <a:endParaRPr lang="en-US" dirty="0" smtClean="0"/>
          </a:p>
        </p:txBody>
      </p:sp>
      <p:sp>
        <p:nvSpPr>
          <p:cNvPr id="7172" name="Slide Number Placeholder 6"/>
          <p:cNvSpPr>
            <a:spLocks noGrp="1"/>
          </p:cNvSpPr>
          <p:nvPr>
            <p:ph type="sldNum" sz="quarter" idx="10"/>
          </p:nvPr>
        </p:nvSpPr>
        <p:spPr>
          <a:xfrm>
            <a:off x="8391525" y="6381750"/>
            <a:ext cx="2133600" cy="476250"/>
          </a:xfrm>
          <a:noFill/>
        </p:spPr>
        <p:txBody>
          <a:bodyPr/>
          <a:lstStyle/>
          <a:p>
            <a:pPr algn="l"/>
            <a:fld id="{C3C7598D-8149-4C3F-B2E8-F7FF969BFDF3}" type="slidenum">
              <a:rPr lang="en-US" smtClean="0"/>
              <a:pPr algn="l"/>
              <a:t>22</a:t>
            </a:fld>
            <a:endParaRPr lang="en-US" dirty="0" smtClean="0"/>
          </a:p>
        </p:txBody>
      </p:sp>
      <p:graphicFrame>
        <p:nvGraphicFramePr>
          <p:cNvPr id="17" name="Diagram 16"/>
          <p:cNvGraphicFramePr/>
          <p:nvPr/>
        </p:nvGraphicFramePr>
        <p:xfrm>
          <a:off x="676275" y="1597025"/>
          <a:ext cx="2981325"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Left Arrow 9"/>
          <p:cNvSpPr/>
          <p:nvPr/>
        </p:nvSpPr>
        <p:spPr bwMode="auto">
          <a:xfrm>
            <a:off x="3981450" y="4105275"/>
            <a:ext cx="495300" cy="200025"/>
          </a:xfrm>
          <a:prstGeom prst="leftArrow">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70000"/>
              </a:lnSpc>
              <a:spcBef>
                <a:spcPct val="40000"/>
              </a:spcBef>
              <a:spcAft>
                <a:spcPct val="0"/>
              </a:spcAft>
              <a:buClr>
                <a:schemeClr val="tx1"/>
              </a:buClr>
              <a:buSzPct val="70000"/>
              <a:buFont typeface="Wingdings" charset="2"/>
              <a:buNone/>
              <a:tabLst/>
            </a:pPr>
            <a:endParaRPr kumimoji="0" lang="en-US" sz="1600" b="0" i="0" u="none" strike="noStrike" cap="none" normalizeH="0" baseline="0" smtClean="0">
              <a:ln>
                <a:noFill/>
              </a:ln>
              <a:solidFill>
                <a:schemeClr val="tx1"/>
              </a:solidFill>
              <a:effectLst/>
              <a:latin typeface="Arial" charset="0"/>
              <a:ea typeface="MS PGothic" pitchFamily="34" charset="-128"/>
            </a:endParaRPr>
          </a:p>
        </p:txBody>
      </p:sp>
    </p:spTree>
  </p:cSld>
  <p:clrMapOvr>
    <a:masterClrMapping/>
  </p:clrMapOvr>
  <p:transition>
    <p:cover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Requisition Templates</a:t>
            </a:r>
            <a:endParaRPr lang="en-US" dirty="0"/>
          </a:p>
        </p:txBody>
      </p:sp>
      <p:sp>
        <p:nvSpPr>
          <p:cNvPr id="4" name="Slide Number Placeholder 3"/>
          <p:cNvSpPr>
            <a:spLocks noGrp="1"/>
          </p:cNvSpPr>
          <p:nvPr>
            <p:ph type="sldNum" sz="quarter" idx="10"/>
          </p:nvPr>
        </p:nvSpPr>
        <p:spPr>
          <a:xfrm>
            <a:off x="7010400" y="6381750"/>
            <a:ext cx="2133600" cy="476250"/>
          </a:xfrm>
        </p:spPr>
        <p:txBody>
          <a:bodyPr/>
          <a:lstStyle/>
          <a:p>
            <a:pPr>
              <a:defRPr/>
            </a:pPr>
            <a:fld id="{885F5ACC-1EA3-4283-AF72-BD8317629220}" type="slidenum">
              <a:rPr lang="en-US" smtClean="0"/>
              <a:pPr>
                <a:defRPr/>
              </a:pPr>
              <a:t>23</a:t>
            </a:fld>
            <a:endParaRPr lang="en-US" dirty="0"/>
          </a:p>
        </p:txBody>
      </p:sp>
      <p:graphicFrame>
        <p:nvGraphicFramePr>
          <p:cNvPr id="5" name="Diagram 4"/>
          <p:cNvGraphicFramePr/>
          <p:nvPr/>
        </p:nvGraphicFramePr>
        <p:xfrm>
          <a:off x="914400" y="1939924"/>
          <a:ext cx="7486650" cy="4365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Requisition Template</a:t>
            </a:r>
            <a:endParaRPr lang="en-US" dirty="0"/>
          </a:p>
        </p:txBody>
      </p:sp>
      <p:sp>
        <p:nvSpPr>
          <p:cNvPr id="4" name="Slide Number Placeholder 3"/>
          <p:cNvSpPr>
            <a:spLocks noGrp="1"/>
          </p:cNvSpPr>
          <p:nvPr>
            <p:ph type="sldNum" sz="quarter" idx="10"/>
          </p:nvPr>
        </p:nvSpPr>
        <p:spPr/>
        <p:txBody>
          <a:bodyPr/>
          <a:lstStyle/>
          <a:p>
            <a:pPr>
              <a:defRPr/>
            </a:pPr>
            <a:fld id="{885F5ACC-1EA3-4283-AF72-BD8317629220}" type="slidenum">
              <a:rPr lang="en-US" smtClean="0"/>
              <a:pPr>
                <a:defRPr/>
              </a:pPr>
              <a:t>24</a:t>
            </a:fld>
            <a:endParaRPr lang="en-US"/>
          </a:p>
        </p:txBody>
      </p:sp>
      <p:pic>
        <p:nvPicPr>
          <p:cNvPr id="7" name="Content Placeholder 6"/>
          <p:cNvPicPr>
            <a:picLocks noGrp="1"/>
          </p:cNvPicPr>
          <p:nvPr>
            <p:ph idx="1"/>
          </p:nvPr>
        </p:nvPicPr>
        <p:blipFill>
          <a:blip r:embed="rId2" cstate="print"/>
          <a:srcRect/>
          <a:stretch>
            <a:fillRect/>
          </a:stretch>
        </p:blipFill>
        <p:spPr bwMode="auto">
          <a:xfrm>
            <a:off x="133350" y="1428750"/>
            <a:ext cx="6276975" cy="5038725"/>
          </a:xfrm>
          <a:prstGeom prst="rect">
            <a:avLst/>
          </a:prstGeom>
          <a:noFill/>
          <a:ln w="9525">
            <a:noFill/>
            <a:miter lim="800000"/>
            <a:headEnd/>
            <a:tailEnd/>
          </a:ln>
        </p:spPr>
      </p:pic>
      <p:sp>
        <p:nvSpPr>
          <p:cNvPr id="10" name="TextBox 9"/>
          <p:cNvSpPr txBox="1"/>
          <p:nvPr/>
        </p:nvSpPr>
        <p:spPr>
          <a:xfrm>
            <a:off x="6600826" y="2409823"/>
            <a:ext cx="2543174" cy="262841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buBlip>
                <a:blip r:embed="rId3"/>
              </a:buBlip>
            </a:pPr>
            <a:r>
              <a:rPr lang="en-US" dirty="0" smtClean="0"/>
              <a:t>  </a:t>
            </a:r>
            <a:r>
              <a:rPr lang="en-US" dirty="0" smtClean="0">
                <a:solidFill>
                  <a:schemeClr val="tx1">
                    <a:lumMod val="50000"/>
                  </a:schemeClr>
                </a:solidFill>
              </a:rPr>
              <a:t>These templates automate requisitioning of commonly ordered items like office supplies. </a:t>
            </a:r>
          </a:p>
          <a:p>
            <a:pPr>
              <a:buBlip>
                <a:blip r:embed="rId3"/>
              </a:buBlip>
            </a:pPr>
            <a:endParaRPr lang="en-US" dirty="0" smtClean="0"/>
          </a:p>
          <a:p>
            <a:pPr>
              <a:buBlip>
                <a:blip r:embed="rId3"/>
              </a:buBlip>
            </a:pPr>
            <a:endParaRPr lang="en-US" dirty="0" smtClean="0"/>
          </a:p>
          <a:p>
            <a:pPr>
              <a:buBlip>
                <a:blip r:embed="rId3"/>
              </a:buBlip>
            </a:pPr>
            <a:r>
              <a:rPr lang="en-US" dirty="0" smtClean="0"/>
              <a:t> </a:t>
            </a:r>
            <a:r>
              <a:rPr lang="en-US" dirty="0" smtClean="0">
                <a:solidFill>
                  <a:schemeClr val="tx1">
                    <a:lumMod val="50000"/>
                  </a:schemeClr>
                </a:solidFill>
              </a:rPr>
              <a:t>To create a requisition for office supplies, requestors in your organization simply use your template and enter the quantity of each item they want to order.</a:t>
            </a:r>
            <a:endParaRPr lang="en-US" dirty="0">
              <a:solidFill>
                <a:schemeClr val="tx1">
                  <a:lumMod val="50000"/>
                </a:schemeClr>
              </a:solidFill>
            </a:endParaRPr>
          </a:p>
        </p:txBody>
      </p:sp>
      <p:sp>
        <p:nvSpPr>
          <p:cNvPr id="6" name="Line Callout 1 5"/>
          <p:cNvSpPr/>
          <p:nvPr/>
        </p:nvSpPr>
        <p:spPr bwMode="auto">
          <a:xfrm>
            <a:off x="514350" y="2371725"/>
            <a:ext cx="3409950" cy="152400"/>
          </a:xfrm>
          <a:prstGeom prst="borderCallout1">
            <a:avLst>
              <a:gd name="adj1" fmla="val 43750"/>
              <a:gd name="adj2" fmla="val 100047"/>
              <a:gd name="adj3" fmla="val 56250"/>
              <a:gd name="adj4" fmla="val 119209"/>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70000"/>
              </a:lnSpc>
              <a:spcBef>
                <a:spcPct val="40000"/>
              </a:spcBef>
              <a:spcAft>
                <a:spcPct val="0"/>
              </a:spcAft>
              <a:buClr>
                <a:schemeClr val="tx1"/>
              </a:buClr>
              <a:buSzPct val="70000"/>
              <a:buFont typeface="Wingdings" charset="2"/>
              <a:buNone/>
              <a:tabLst/>
            </a:pPr>
            <a:endParaRPr kumimoji="0" lang="en-US" sz="1600" b="0" i="0" u="none" strike="noStrike" cap="none" normalizeH="0" baseline="0" smtClean="0">
              <a:ln>
                <a:noFill/>
              </a:ln>
              <a:solidFill>
                <a:schemeClr val="tx1"/>
              </a:solidFill>
              <a:effectLst/>
              <a:latin typeface="Arial" charset="0"/>
              <a:ea typeface="MS PGothic" pitchFamily="34" charset="-128"/>
            </a:endParaRPr>
          </a:p>
        </p:txBody>
      </p:sp>
      <p:sp>
        <p:nvSpPr>
          <p:cNvPr id="8" name="TextBox 7"/>
          <p:cNvSpPr txBox="1"/>
          <p:nvPr/>
        </p:nvSpPr>
        <p:spPr>
          <a:xfrm>
            <a:off x="4629150" y="2324100"/>
            <a:ext cx="1333500" cy="440633"/>
          </a:xfrm>
          <a:prstGeom prst="rect">
            <a:avLst/>
          </a:prstGeom>
          <a:noFill/>
        </p:spPr>
        <p:txBody>
          <a:bodyPr wrap="square" rtlCol="0">
            <a:spAutoFit/>
          </a:bodyPr>
          <a:lstStyle/>
          <a:p>
            <a:r>
              <a:rPr lang="en-US" dirty="0" smtClean="0">
                <a:solidFill>
                  <a:schemeClr val="bg1"/>
                </a:solidFill>
              </a:rPr>
              <a:t>Template Name</a:t>
            </a:r>
            <a:endParaRPr lang="en-US" dirty="0">
              <a:solidFill>
                <a:schemeClr val="bg1"/>
              </a:solidFill>
            </a:endParaRPr>
          </a:p>
        </p:txBody>
      </p:sp>
      <p:sp>
        <p:nvSpPr>
          <p:cNvPr id="9" name="Line Callout 1 8"/>
          <p:cNvSpPr/>
          <p:nvPr/>
        </p:nvSpPr>
        <p:spPr bwMode="auto">
          <a:xfrm>
            <a:off x="219075" y="3095625"/>
            <a:ext cx="3905250" cy="619125"/>
          </a:xfrm>
          <a:prstGeom prst="borderCallout1">
            <a:avLst>
              <a:gd name="adj1" fmla="val 60288"/>
              <a:gd name="adj2" fmla="val 100448"/>
              <a:gd name="adj3" fmla="val 58654"/>
              <a:gd name="adj4" fmla="val 113130"/>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70000"/>
              </a:lnSpc>
              <a:spcBef>
                <a:spcPct val="40000"/>
              </a:spcBef>
              <a:spcAft>
                <a:spcPct val="0"/>
              </a:spcAft>
              <a:buClr>
                <a:schemeClr val="tx1"/>
              </a:buClr>
              <a:buSzPct val="70000"/>
              <a:buFont typeface="Wingdings" charset="2"/>
              <a:buNone/>
              <a:tabLst/>
            </a:pPr>
            <a:endParaRPr kumimoji="0" lang="en-US" sz="1600" b="0" i="0" u="none" strike="noStrike" cap="none" normalizeH="0" baseline="0" smtClean="0">
              <a:ln>
                <a:noFill/>
              </a:ln>
              <a:solidFill>
                <a:schemeClr val="tx1"/>
              </a:solidFill>
              <a:effectLst/>
              <a:latin typeface="Arial" charset="0"/>
              <a:ea typeface="MS PGothic" pitchFamily="34" charset="-128"/>
            </a:endParaRPr>
          </a:p>
        </p:txBody>
      </p:sp>
      <p:sp>
        <p:nvSpPr>
          <p:cNvPr id="11" name="TextBox 10"/>
          <p:cNvSpPr txBox="1"/>
          <p:nvPr/>
        </p:nvSpPr>
        <p:spPr>
          <a:xfrm>
            <a:off x="4619625" y="3238500"/>
            <a:ext cx="1438275" cy="440633"/>
          </a:xfrm>
          <a:prstGeom prst="rect">
            <a:avLst/>
          </a:prstGeom>
          <a:noFill/>
        </p:spPr>
        <p:txBody>
          <a:bodyPr wrap="square" rtlCol="0">
            <a:spAutoFit/>
          </a:bodyPr>
          <a:lstStyle/>
          <a:p>
            <a:r>
              <a:rPr lang="en-US" dirty="0" smtClean="0">
                <a:solidFill>
                  <a:schemeClr val="bg1"/>
                </a:solidFill>
              </a:rPr>
              <a:t>Template contents</a:t>
            </a:r>
            <a:endParaRPr lang="en-US"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slide(fromBottom)">
                                      <p:cBhvr>
                                        <p:cTn id="7" dur="500"/>
                                        <p:tgtEl>
                                          <p:spTgt spid="10">
                                            <p:txEl>
                                              <p:pRg st="0" end="0"/>
                                            </p:txEl>
                                          </p:spTgt>
                                        </p:tgtEl>
                                      </p:cBhvr>
                                    </p:animEffect>
                                  </p:childTnLst>
                                </p:cTn>
                              </p:par>
                              <p:par>
                                <p:cTn id="8" presetID="12" presetClass="entr" presetSubtype="4" fill="hold" nodeType="withEffect">
                                  <p:stCondLst>
                                    <p:cond delay="0"/>
                                  </p:stCondLst>
                                  <p:childTnLst>
                                    <p:set>
                                      <p:cBhvr>
                                        <p:cTn id="9" dur="1" fill="hold">
                                          <p:stCondLst>
                                            <p:cond delay="0"/>
                                          </p:stCondLst>
                                        </p:cTn>
                                        <p:tgtEl>
                                          <p:spTgt spid="10">
                                            <p:txEl>
                                              <p:pRg st="3" end="3"/>
                                            </p:txEl>
                                          </p:spTgt>
                                        </p:tgtEl>
                                        <p:attrNameLst>
                                          <p:attrName>style.visibility</p:attrName>
                                        </p:attrNameLst>
                                      </p:cBhvr>
                                      <p:to>
                                        <p:strVal val="visible"/>
                                      </p:to>
                                    </p:set>
                                    <p:animEffect transition="in" filter="slide(fromBottom)">
                                      <p:cBhvr>
                                        <p:cTn id="10" dur="5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Requisition Template</a:t>
            </a:r>
            <a:endParaRPr lang="en-US" dirty="0"/>
          </a:p>
        </p:txBody>
      </p:sp>
      <p:sp>
        <p:nvSpPr>
          <p:cNvPr id="4" name="Slide Number Placeholder 3"/>
          <p:cNvSpPr>
            <a:spLocks noGrp="1"/>
          </p:cNvSpPr>
          <p:nvPr>
            <p:ph type="sldNum" sz="quarter" idx="10"/>
          </p:nvPr>
        </p:nvSpPr>
        <p:spPr>
          <a:xfrm>
            <a:off x="7010400" y="6381750"/>
            <a:ext cx="2133600" cy="476250"/>
          </a:xfrm>
        </p:spPr>
        <p:txBody>
          <a:bodyPr/>
          <a:lstStyle/>
          <a:p>
            <a:pPr>
              <a:defRPr/>
            </a:pPr>
            <a:fld id="{885F5ACC-1EA3-4283-AF72-BD8317629220}" type="slidenum">
              <a:rPr lang="en-US" smtClean="0"/>
              <a:pPr>
                <a:defRPr/>
              </a:pPr>
              <a:t>25</a:t>
            </a:fld>
            <a:endParaRPr lang="en-US" dirty="0"/>
          </a:p>
        </p:txBody>
      </p:sp>
      <p:pic>
        <p:nvPicPr>
          <p:cNvPr id="5" name="Picture 4"/>
          <p:cNvPicPr/>
          <p:nvPr/>
        </p:nvPicPr>
        <p:blipFill>
          <a:blip r:embed="rId2" cstate="print"/>
          <a:srcRect/>
          <a:stretch>
            <a:fillRect/>
          </a:stretch>
        </p:blipFill>
        <p:spPr bwMode="auto">
          <a:xfrm>
            <a:off x="266701" y="1762125"/>
            <a:ext cx="8143874" cy="4743450"/>
          </a:xfrm>
          <a:prstGeom prst="rect">
            <a:avLst/>
          </a:prstGeom>
          <a:noFill/>
          <a:ln w="9525">
            <a:noFill/>
            <a:miter lim="800000"/>
            <a:headEnd/>
            <a:tailEnd/>
          </a:ln>
        </p:spPr>
      </p:pic>
      <p:sp>
        <p:nvSpPr>
          <p:cNvPr id="6" name="Line Callout 1 5"/>
          <p:cNvSpPr/>
          <p:nvPr/>
        </p:nvSpPr>
        <p:spPr bwMode="auto">
          <a:xfrm>
            <a:off x="295275" y="3267075"/>
            <a:ext cx="2057400" cy="485775"/>
          </a:xfrm>
          <a:prstGeom prst="borderCallout1">
            <a:avLst>
              <a:gd name="adj1" fmla="val 52083"/>
              <a:gd name="adj2" fmla="val 100464"/>
              <a:gd name="adj3" fmla="val 37990"/>
              <a:gd name="adj4" fmla="val 137130"/>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70000"/>
              </a:lnSpc>
              <a:spcBef>
                <a:spcPct val="40000"/>
              </a:spcBef>
              <a:spcAft>
                <a:spcPct val="0"/>
              </a:spcAft>
              <a:buClr>
                <a:schemeClr val="tx1"/>
              </a:buClr>
              <a:buSzPct val="70000"/>
              <a:buFont typeface="Wingdings" charset="2"/>
              <a:buNone/>
              <a:tabLst/>
            </a:pPr>
            <a:endParaRPr kumimoji="0" lang="en-US" sz="1600" b="0" i="0" u="none" strike="noStrike" cap="none" normalizeH="0" baseline="0" smtClean="0">
              <a:ln>
                <a:noFill/>
              </a:ln>
              <a:solidFill>
                <a:schemeClr val="tx1"/>
              </a:solidFill>
              <a:effectLst/>
              <a:latin typeface="Arial" charset="0"/>
              <a:ea typeface="MS PGothic" pitchFamily="34" charset="-128"/>
            </a:endParaRPr>
          </a:p>
        </p:txBody>
      </p:sp>
      <p:sp>
        <p:nvSpPr>
          <p:cNvPr id="7" name="TextBox 6"/>
          <p:cNvSpPr txBox="1"/>
          <p:nvPr/>
        </p:nvSpPr>
        <p:spPr>
          <a:xfrm>
            <a:off x="3143250" y="3057525"/>
            <a:ext cx="2381250" cy="437043"/>
          </a:xfrm>
          <a:prstGeom prst="rect">
            <a:avLst/>
          </a:prstGeom>
          <a:noFill/>
        </p:spPr>
        <p:txBody>
          <a:bodyPr wrap="square" rtlCol="0">
            <a:spAutoFit/>
          </a:bodyPr>
          <a:lstStyle/>
          <a:p>
            <a:r>
              <a:rPr lang="en-US" dirty="0" smtClean="0">
                <a:solidFill>
                  <a:srgbClr val="FF0000"/>
                </a:solidFill>
              </a:rPr>
              <a:t>Template accessed via Shopping list</a:t>
            </a:r>
            <a:endParaRPr lang="en-US" dirty="0">
              <a:solidFill>
                <a:srgbClr val="FF0000"/>
              </a:solidFill>
            </a:endParaRPr>
          </a:p>
        </p:txBody>
      </p:sp>
      <p:sp>
        <p:nvSpPr>
          <p:cNvPr id="10" name="Line Callout 1 9"/>
          <p:cNvSpPr/>
          <p:nvPr/>
        </p:nvSpPr>
        <p:spPr bwMode="auto">
          <a:xfrm>
            <a:off x="981075" y="3819525"/>
            <a:ext cx="2609850" cy="1485900"/>
          </a:xfrm>
          <a:prstGeom prst="borderCallout1">
            <a:avLst>
              <a:gd name="adj1" fmla="val 48878"/>
              <a:gd name="adj2" fmla="val 99331"/>
              <a:gd name="adj3" fmla="val 32372"/>
              <a:gd name="adj4" fmla="val 120791"/>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70000"/>
              </a:lnSpc>
              <a:spcBef>
                <a:spcPct val="40000"/>
              </a:spcBef>
              <a:spcAft>
                <a:spcPct val="0"/>
              </a:spcAft>
              <a:buClr>
                <a:schemeClr val="tx1"/>
              </a:buClr>
              <a:buSzPct val="70000"/>
              <a:buFont typeface="Wingdings" charset="2"/>
              <a:buNone/>
              <a:tabLst/>
            </a:pPr>
            <a:endParaRPr kumimoji="0" lang="en-US" sz="1600" b="0" i="0" u="none" strike="noStrike" cap="none" normalizeH="0" baseline="0" smtClean="0">
              <a:ln>
                <a:noFill/>
              </a:ln>
              <a:solidFill>
                <a:schemeClr val="tx1"/>
              </a:solidFill>
              <a:effectLst/>
              <a:latin typeface="Arial" charset="0"/>
              <a:ea typeface="MS PGothic" pitchFamily="34" charset="-128"/>
            </a:endParaRPr>
          </a:p>
        </p:txBody>
      </p:sp>
      <p:sp>
        <p:nvSpPr>
          <p:cNvPr id="12" name="TextBox 11"/>
          <p:cNvSpPr txBox="1"/>
          <p:nvPr/>
        </p:nvSpPr>
        <p:spPr>
          <a:xfrm>
            <a:off x="4124325" y="4210050"/>
            <a:ext cx="1857375" cy="437043"/>
          </a:xfrm>
          <a:prstGeom prst="rect">
            <a:avLst/>
          </a:prstGeom>
          <a:noFill/>
        </p:spPr>
        <p:txBody>
          <a:bodyPr wrap="square" rtlCol="0">
            <a:spAutoFit/>
          </a:bodyPr>
          <a:lstStyle/>
          <a:p>
            <a:r>
              <a:rPr lang="en-US" dirty="0" smtClean="0">
                <a:solidFill>
                  <a:srgbClr val="FF0000"/>
                </a:solidFill>
              </a:rPr>
              <a:t>Access Template content</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Requisition Template</a:t>
            </a:r>
            <a:endParaRPr lang="en-US" dirty="0"/>
          </a:p>
        </p:txBody>
      </p:sp>
      <p:sp>
        <p:nvSpPr>
          <p:cNvPr id="4" name="Slide Number Placeholder 3"/>
          <p:cNvSpPr>
            <a:spLocks noGrp="1"/>
          </p:cNvSpPr>
          <p:nvPr>
            <p:ph type="sldNum" sz="quarter" idx="10"/>
          </p:nvPr>
        </p:nvSpPr>
        <p:spPr>
          <a:xfrm>
            <a:off x="7010400" y="6381750"/>
            <a:ext cx="2133600" cy="476250"/>
          </a:xfrm>
        </p:spPr>
        <p:txBody>
          <a:bodyPr/>
          <a:lstStyle/>
          <a:p>
            <a:pPr>
              <a:defRPr/>
            </a:pPr>
            <a:fld id="{885F5ACC-1EA3-4283-AF72-BD8317629220}" type="slidenum">
              <a:rPr lang="en-US" smtClean="0"/>
              <a:pPr>
                <a:defRPr/>
              </a:pPr>
              <a:t>26</a:t>
            </a:fld>
            <a:endParaRPr lang="en-US" dirty="0"/>
          </a:p>
        </p:txBody>
      </p:sp>
      <p:sp>
        <p:nvSpPr>
          <p:cNvPr id="6" name="TextBox 5"/>
          <p:cNvSpPr txBox="1"/>
          <p:nvPr/>
        </p:nvSpPr>
        <p:spPr>
          <a:xfrm>
            <a:off x="7219950" y="1543049"/>
            <a:ext cx="1924050" cy="3317831"/>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buBlip>
                <a:blip r:embed="rId2"/>
              </a:buBlip>
            </a:pPr>
            <a:r>
              <a:rPr lang="en-US" dirty="0" smtClean="0"/>
              <a:t>  </a:t>
            </a:r>
            <a:r>
              <a:rPr lang="en-US" dirty="0" smtClean="0">
                <a:solidFill>
                  <a:schemeClr val="accent2">
                    <a:lumMod val="50000"/>
                  </a:schemeClr>
                </a:solidFill>
              </a:rPr>
              <a:t>We can reference the template in the Supplier Item Catalog. </a:t>
            </a:r>
          </a:p>
          <a:p>
            <a:endParaRPr lang="en-US" dirty="0" smtClean="0"/>
          </a:p>
          <a:p>
            <a:endParaRPr lang="en-US" dirty="0" smtClean="0"/>
          </a:p>
          <a:p>
            <a:pPr>
              <a:buBlip>
                <a:blip r:embed="rId2"/>
              </a:buBlip>
            </a:pPr>
            <a:r>
              <a:rPr lang="en-US" dirty="0" smtClean="0"/>
              <a:t>  </a:t>
            </a:r>
            <a:r>
              <a:rPr lang="en-US" dirty="0" smtClean="0">
                <a:solidFill>
                  <a:schemeClr val="accent2">
                    <a:lumMod val="50000"/>
                  </a:schemeClr>
                </a:solidFill>
              </a:rPr>
              <a:t>Purchasing displays all template lines that are valid for the destination organization, and these can be used in any of these lines on  requisition.</a:t>
            </a:r>
            <a:endParaRPr lang="en-US" dirty="0">
              <a:solidFill>
                <a:schemeClr val="accent2">
                  <a:lumMod val="50000"/>
                </a:schemeClr>
              </a:solidFill>
            </a:endParaRPr>
          </a:p>
        </p:txBody>
      </p:sp>
      <p:pic>
        <p:nvPicPr>
          <p:cNvPr id="1027" name="Picture 3"/>
          <p:cNvPicPr>
            <a:picLocks noChangeAspect="1" noChangeArrowheads="1"/>
          </p:cNvPicPr>
          <p:nvPr/>
        </p:nvPicPr>
        <p:blipFill>
          <a:blip r:embed="rId3" cstate="print"/>
          <a:srcRect/>
          <a:stretch>
            <a:fillRect/>
          </a:stretch>
        </p:blipFill>
        <p:spPr bwMode="auto">
          <a:xfrm>
            <a:off x="200025" y="1430730"/>
            <a:ext cx="6877050" cy="5008170"/>
          </a:xfrm>
          <a:prstGeom prst="rect">
            <a:avLst/>
          </a:prstGeom>
          <a:noFill/>
          <a:ln w="9525">
            <a:noFill/>
            <a:miter lim="800000"/>
            <a:headEnd/>
            <a:tailEnd/>
          </a:ln>
        </p:spPr>
      </p:pic>
      <p:sp>
        <p:nvSpPr>
          <p:cNvPr id="7" name="Line Callout 1 6"/>
          <p:cNvSpPr/>
          <p:nvPr/>
        </p:nvSpPr>
        <p:spPr bwMode="auto">
          <a:xfrm>
            <a:off x="266700" y="2019300"/>
            <a:ext cx="4000500" cy="514350"/>
          </a:xfrm>
          <a:prstGeom prst="borderCallout1">
            <a:avLst>
              <a:gd name="adj1" fmla="val 50232"/>
              <a:gd name="adj2" fmla="val 100000"/>
              <a:gd name="adj3" fmla="val 51389"/>
              <a:gd name="adj4" fmla="val 123096"/>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70000"/>
              </a:lnSpc>
              <a:spcBef>
                <a:spcPct val="40000"/>
              </a:spcBef>
              <a:spcAft>
                <a:spcPct val="0"/>
              </a:spcAft>
              <a:buClr>
                <a:schemeClr val="tx1"/>
              </a:buClr>
              <a:buSzPct val="70000"/>
              <a:buFont typeface="Wingdings" charset="2"/>
              <a:buNone/>
              <a:tabLst/>
            </a:pPr>
            <a:endParaRPr kumimoji="0" lang="en-US" sz="1600" b="0" i="0" u="none" strike="noStrike" cap="none" normalizeH="0" baseline="0" smtClean="0">
              <a:ln>
                <a:noFill/>
              </a:ln>
              <a:solidFill>
                <a:schemeClr val="tx1"/>
              </a:solidFill>
              <a:effectLst/>
              <a:latin typeface="Arial" charset="0"/>
              <a:ea typeface="MS PGothic" pitchFamily="34" charset="-128"/>
            </a:endParaRPr>
          </a:p>
        </p:txBody>
      </p:sp>
      <p:sp>
        <p:nvSpPr>
          <p:cNvPr id="8" name="TextBox 7"/>
          <p:cNvSpPr txBox="1"/>
          <p:nvPr/>
        </p:nvSpPr>
        <p:spPr>
          <a:xfrm>
            <a:off x="5229225" y="2114550"/>
            <a:ext cx="1438275" cy="440633"/>
          </a:xfrm>
          <a:prstGeom prst="rect">
            <a:avLst/>
          </a:prstGeom>
          <a:noFill/>
        </p:spPr>
        <p:txBody>
          <a:bodyPr wrap="square" rtlCol="0">
            <a:spAutoFit/>
          </a:bodyPr>
          <a:lstStyle/>
          <a:p>
            <a:r>
              <a:rPr lang="en-US" dirty="0" smtClean="0">
                <a:solidFill>
                  <a:schemeClr val="bg1"/>
                </a:solidFill>
              </a:rPr>
              <a:t>Supplier Item Catalog</a:t>
            </a:r>
            <a:endParaRPr lang="en-US"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slide(fromBottom)">
                                      <p:cBhvr>
                                        <p:cTn id="7" dur="500"/>
                                        <p:tgtEl>
                                          <p:spTgt spid="6">
                                            <p:txEl>
                                              <p:pRg st="0" end="0"/>
                                            </p:txEl>
                                          </p:spTgt>
                                        </p:tgtEl>
                                      </p:cBhvr>
                                    </p:animEffect>
                                  </p:childTnLst>
                                </p:cTn>
                              </p:par>
                              <p:par>
                                <p:cTn id="8" presetID="12" presetClass="entr" presetSubtype="4" fill="hold" nodeType="withEffect">
                                  <p:stCondLst>
                                    <p:cond delay="0"/>
                                  </p:stCondLst>
                                  <p:childTnLst>
                                    <p:set>
                                      <p:cBhvr>
                                        <p:cTn id="9" dur="1" fill="hold">
                                          <p:stCondLst>
                                            <p:cond delay="0"/>
                                          </p:stCondLst>
                                        </p:cTn>
                                        <p:tgtEl>
                                          <p:spTgt spid="6">
                                            <p:txEl>
                                              <p:pRg st="3" end="3"/>
                                            </p:txEl>
                                          </p:spTgt>
                                        </p:tgtEl>
                                        <p:attrNameLst>
                                          <p:attrName>style.visibility</p:attrName>
                                        </p:attrNameLst>
                                      </p:cBhvr>
                                      <p:to>
                                        <p:strVal val="visible"/>
                                      </p:to>
                                    </p:set>
                                    <p:animEffect transition="in" filter="slide(fromBottom)">
                                      <p:cBhvr>
                                        <p:cTn id="10"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Requisition Template – Benefits</a:t>
            </a:r>
            <a:endParaRPr lang="en-US" dirty="0"/>
          </a:p>
        </p:txBody>
      </p:sp>
      <p:sp>
        <p:nvSpPr>
          <p:cNvPr id="4" name="Slide Number Placeholder 3"/>
          <p:cNvSpPr>
            <a:spLocks noGrp="1"/>
          </p:cNvSpPr>
          <p:nvPr>
            <p:ph type="sldNum" sz="quarter" idx="10"/>
          </p:nvPr>
        </p:nvSpPr>
        <p:spPr/>
        <p:txBody>
          <a:bodyPr/>
          <a:lstStyle/>
          <a:p>
            <a:pPr>
              <a:defRPr/>
            </a:pPr>
            <a:fld id="{885F5ACC-1EA3-4283-AF72-BD8317629220}" type="slidenum">
              <a:rPr lang="en-US" smtClean="0"/>
              <a:pPr>
                <a:defRPr/>
              </a:pPr>
              <a:t>27</a:t>
            </a:fld>
            <a:endParaRPr lang="en-US"/>
          </a:p>
        </p:txBody>
      </p:sp>
      <p:graphicFrame>
        <p:nvGraphicFramePr>
          <p:cNvPr id="5" name="Diagram 4"/>
          <p:cNvGraphicFramePr/>
          <p:nvPr/>
        </p:nvGraphicFramePr>
        <p:xfrm>
          <a:off x="1152525" y="1485900"/>
          <a:ext cx="7553325" cy="45624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8"/>
          <p:cNvSpPr>
            <a:spLocks noGrp="1" noChangeArrowheads="1"/>
          </p:cNvSpPr>
          <p:nvPr>
            <p:ph type="title"/>
          </p:nvPr>
        </p:nvSpPr>
        <p:spPr>
          <a:xfrm>
            <a:off x="609600" y="508000"/>
            <a:ext cx="8534400" cy="838200"/>
          </a:xfrm>
        </p:spPr>
        <p:txBody>
          <a:bodyPr/>
          <a:lstStyle/>
          <a:p>
            <a:endParaRPr lang="en-US" dirty="0" smtClean="0"/>
          </a:p>
        </p:txBody>
      </p:sp>
      <p:sp>
        <p:nvSpPr>
          <p:cNvPr id="7172" name="Slide Number Placeholder 6"/>
          <p:cNvSpPr>
            <a:spLocks noGrp="1"/>
          </p:cNvSpPr>
          <p:nvPr>
            <p:ph type="sldNum" sz="quarter" idx="10"/>
          </p:nvPr>
        </p:nvSpPr>
        <p:spPr>
          <a:xfrm>
            <a:off x="8391525" y="6381750"/>
            <a:ext cx="2133600" cy="476250"/>
          </a:xfrm>
          <a:noFill/>
        </p:spPr>
        <p:txBody>
          <a:bodyPr/>
          <a:lstStyle/>
          <a:p>
            <a:pPr algn="l"/>
            <a:fld id="{C3C7598D-8149-4C3F-B2E8-F7FF969BFDF3}" type="slidenum">
              <a:rPr lang="en-US" smtClean="0"/>
              <a:pPr algn="l"/>
              <a:t>28</a:t>
            </a:fld>
            <a:endParaRPr lang="en-US" dirty="0" smtClean="0"/>
          </a:p>
        </p:txBody>
      </p:sp>
      <p:graphicFrame>
        <p:nvGraphicFramePr>
          <p:cNvPr id="17" name="Diagram 16"/>
          <p:cNvGraphicFramePr/>
          <p:nvPr/>
        </p:nvGraphicFramePr>
        <p:xfrm>
          <a:off x="676275" y="1597025"/>
          <a:ext cx="2981325"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Left Arrow 9"/>
          <p:cNvSpPr/>
          <p:nvPr/>
        </p:nvSpPr>
        <p:spPr bwMode="auto">
          <a:xfrm>
            <a:off x="3981450" y="4533900"/>
            <a:ext cx="495300" cy="200025"/>
          </a:xfrm>
          <a:prstGeom prst="leftArrow">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70000"/>
              </a:lnSpc>
              <a:spcBef>
                <a:spcPct val="40000"/>
              </a:spcBef>
              <a:spcAft>
                <a:spcPct val="0"/>
              </a:spcAft>
              <a:buClr>
                <a:schemeClr val="tx1"/>
              </a:buClr>
              <a:buSzPct val="70000"/>
              <a:buFont typeface="Wingdings" charset="2"/>
              <a:buNone/>
              <a:tabLst/>
            </a:pPr>
            <a:endParaRPr kumimoji="0" lang="en-US" sz="1600" b="0" i="0" u="none" strike="noStrike" cap="none" normalizeH="0" baseline="0" smtClean="0">
              <a:ln>
                <a:noFill/>
              </a:ln>
              <a:solidFill>
                <a:schemeClr val="tx1"/>
              </a:solidFill>
              <a:effectLst/>
              <a:latin typeface="Arial" charset="0"/>
              <a:ea typeface="MS PGothic" pitchFamily="34" charset="-128"/>
            </a:endParaRPr>
          </a:p>
        </p:txBody>
      </p:sp>
    </p:spTree>
  </p:cSld>
  <p:clrMapOvr>
    <a:masterClrMapping/>
  </p:clrMapOvr>
  <p:transition>
    <p:cover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Punchout</a:t>
            </a:r>
            <a:r>
              <a:rPr lang="en-US" dirty="0" smtClean="0"/>
              <a:t> to External Marketplace </a:t>
            </a:r>
            <a:r>
              <a:rPr lang="en-US" dirty="0" err="1" smtClean="0"/>
              <a:t>OracleExchange</a:t>
            </a:r>
            <a:endParaRPr lang="en-US" dirty="0"/>
          </a:p>
        </p:txBody>
      </p:sp>
      <p:sp>
        <p:nvSpPr>
          <p:cNvPr id="4" name="Slide Number Placeholder 3"/>
          <p:cNvSpPr>
            <a:spLocks noGrp="1"/>
          </p:cNvSpPr>
          <p:nvPr>
            <p:ph type="sldNum" sz="quarter" idx="10"/>
          </p:nvPr>
        </p:nvSpPr>
        <p:spPr/>
        <p:txBody>
          <a:bodyPr/>
          <a:lstStyle/>
          <a:p>
            <a:pPr>
              <a:defRPr/>
            </a:pPr>
            <a:fld id="{885F5ACC-1EA3-4283-AF72-BD8317629220}" type="slidenum">
              <a:rPr lang="en-US" smtClean="0"/>
              <a:pPr>
                <a:defRPr/>
              </a:pPr>
              <a:t>29</a:t>
            </a:fld>
            <a:endParaRPr lang="en-US"/>
          </a:p>
        </p:txBody>
      </p:sp>
      <p:pic>
        <p:nvPicPr>
          <p:cNvPr id="7" name="Picture 6" descr="Exchange.bmp"/>
          <p:cNvPicPr>
            <a:picLocks noChangeAspect="1"/>
          </p:cNvPicPr>
          <p:nvPr/>
        </p:nvPicPr>
        <p:blipFill>
          <a:blip r:embed="rId2" cstate="print"/>
          <a:stretch>
            <a:fillRect/>
          </a:stretch>
        </p:blipFill>
        <p:spPr>
          <a:xfrm>
            <a:off x="3017542" y="2081212"/>
            <a:ext cx="5716882" cy="3071813"/>
          </a:xfrm>
          <a:prstGeom prst="rect">
            <a:avLst/>
          </a:prstGeom>
        </p:spPr>
      </p:pic>
      <p:sp>
        <p:nvSpPr>
          <p:cNvPr id="8" name="TextBox 7"/>
          <p:cNvSpPr txBox="1"/>
          <p:nvPr/>
        </p:nvSpPr>
        <p:spPr>
          <a:xfrm>
            <a:off x="-1" y="2238374"/>
            <a:ext cx="2981325" cy="2529923"/>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buBlip>
                <a:blip r:embed="rId3"/>
              </a:buBlip>
            </a:pPr>
            <a:r>
              <a:rPr lang="en-US" dirty="0" smtClean="0"/>
              <a:t>   </a:t>
            </a:r>
            <a:r>
              <a:rPr lang="en-US" dirty="0" err="1" smtClean="0"/>
              <a:t>Punchout</a:t>
            </a:r>
            <a:r>
              <a:rPr lang="en-US" dirty="0" smtClean="0"/>
              <a:t> is a feature from </a:t>
            </a:r>
            <a:r>
              <a:rPr lang="en-US" dirty="0" err="1" smtClean="0"/>
              <a:t>iProcurement</a:t>
            </a:r>
            <a:r>
              <a:rPr lang="en-US" dirty="0" smtClean="0"/>
              <a:t> and Oracle Exchange which allows to access the external catalog and bring the items to </a:t>
            </a:r>
            <a:r>
              <a:rPr lang="en-US" dirty="0" err="1" smtClean="0"/>
              <a:t>iProcurement</a:t>
            </a:r>
            <a:r>
              <a:rPr lang="en-US" dirty="0" smtClean="0"/>
              <a:t> in order to create requisitions.</a:t>
            </a:r>
          </a:p>
          <a:p>
            <a:endParaRPr lang="en-US" dirty="0" smtClean="0"/>
          </a:p>
          <a:p>
            <a:pPr>
              <a:buBlip>
                <a:blip r:embed="rId3"/>
              </a:buBlip>
            </a:pPr>
            <a:r>
              <a:rPr lang="en-US" dirty="0" smtClean="0"/>
              <a:t>   The external catalog can be hosted by Oracle Exchange, a third party organization or by the supplier.</a:t>
            </a:r>
            <a:br>
              <a:rPr lang="en-US" dirty="0" smtClean="0"/>
            </a:b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lide(fromBottom)">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slide(fromBottom)">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59A71"/>
        </a:solidFill>
        <a:effectLst/>
      </p:bgPr>
    </p:bg>
    <p:spTree>
      <p:nvGrpSpPr>
        <p:cNvPr id="1" name=""/>
        <p:cNvGrpSpPr/>
        <p:nvPr/>
      </p:nvGrpSpPr>
      <p:grpSpPr>
        <a:xfrm>
          <a:off x="0" y="0"/>
          <a:ext cx="0" cy="0"/>
          <a:chOff x="0" y="0"/>
          <a:chExt cx="0" cy="0"/>
        </a:xfrm>
      </p:grpSpPr>
      <p:sp>
        <p:nvSpPr>
          <p:cNvPr id="7170" name="Rectangle 28"/>
          <p:cNvSpPr>
            <a:spLocks noGrp="1" noChangeArrowheads="1"/>
          </p:cNvSpPr>
          <p:nvPr>
            <p:ph type="title"/>
          </p:nvPr>
        </p:nvSpPr>
        <p:spPr>
          <a:xfrm>
            <a:off x="609600" y="508000"/>
            <a:ext cx="8534400" cy="838200"/>
          </a:xfrm>
        </p:spPr>
        <p:txBody>
          <a:bodyPr/>
          <a:lstStyle/>
          <a:p>
            <a:r>
              <a:rPr lang="en-US" dirty="0" smtClean="0"/>
              <a:t>Agenda</a:t>
            </a:r>
          </a:p>
        </p:txBody>
      </p:sp>
      <p:sp>
        <p:nvSpPr>
          <p:cNvPr id="7172" name="Slide Number Placeholder 6"/>
          <p:cNvSpPr>
            <a:spLocks noGrp="1"/>
          </p:cNvSpPr>
          <p:nvPr>
            <p:ph type="sldNum" sz="quarter" idx="10"/>
          </p:nvPr>
        </p:nvSpPr>
        <p:spPr>
          <a:xfrm>
            <a:off x="8391525" y="6381750"/>
            <a:ext cx="2133600" cy="476250"/>
          </a:xfrm>
          <a:noFill/>
        </p:spPr>
        <p:txBody>
          <a:bodyPr/>
          <a:lstStyle/>
          <a:p>
            <a:pPr algn="l"/>
            <a:fld id="{C3C7598D-8149-4C3F-B2E8-F7FF969BFDF3}" type="slidenum">
              <a:rPr lang="en-US" smtClean="0"/>
              <a:pPr algn="l"/>
              <a:t>3</a:t>
            </a:fld>
            <a:endParaRPr lang="en-US" dirty="0" smtClean="0"/>
          </a:p>
        </p:txBody>
      </p:sp>
      <p:graphicFrame>
        <p:nvGraphicFramePr>
          <p:cNvPr id="17" name="Diagram 16"/>
          <p:cNvGraphicFramePr/>
          <p:nvPr/>
        </p:nvGraphicFramePr>
        <p:xfrm>
          <a:off x="676275" y="1597025"/>
          <a:ext cx="2981325"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Left Arrow 9"/>
          <p:cNvSpPr/>
          <p:nvPr/>
        </p:nvSpPr>
        <p:spPr bwMode="auto">
          <a:xfrm>
            <a:off x="3933825" y="1714500"/>
            <a:ext cx="495300" cy="200025"/>
          </a:xfrm>
          <a:prstGeom prst="leftArrow">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70000"/>
              </a:lnSpc>
              <a:spcBef>
                <a:spcPct val="40000"/>
              </a:spcBef>
              <a:spcAft>
                <a:spcPct val="0"/>
              </a:spcAft>
              <a:buClr>
                <a:schemeClr val="tx1"/>
              </a:buClr>
              <a:buSzPct val="70000"/>
              <a:buFont typeface="Wingdings" charset="2"/>
              <a:buNone/>
              <a:tabLst/>
            </a:pPr>
            <a:endParaRPr kumimoji="0" lang="en-US" sz="1600" b="0" i="0" u="none" strike="noStrike" cap="none" normalizeH="0" baseline="0" smtClean="0">
              <a:ln>
                <a:noFill/>
              </a:ln>
              <a:solidFill>
                <a:schemeClr val="tx1"/>
              </a:solidFill>
              <a:effectLst/>
              <a:latin typeface="Arial" charset="0"/>
              <a:ea typeface="MS PGothic" pitchFamily="34" charset="-128"/>
            </a:endParaRPr>
          </a:p>
        </p:txBody>
      </p:sp>
    </p:spTree>
  </p:cSld>
  <p:clrMapOvr>
    <a:masterClrMapping/>
  </p:clrMapOvr>
  <p:transition>
    <p:cover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Oracle Exchange – External Marketplace</a:t>
            </a:r>
            <a:endParaRPr lang="en-US" dirty="0"/>
          </a:p>
        </p:txBody>
      </p:sp>
      <p:sp>
        <p:nvSpPr>
          <p:cNvPr id="4" name="Slide Number Placeholder 3"/>
          <p:cNvSpPr>
            <a:spLocks noGrp="1"/>
          </p:cNvSpPr>
          <p:nvPr>
            <p:ph type="sldNum" sz="quarter" idx="10"/>
          </p:nvPr>
        </p:nvSpPr>
        <p:spPr/>
        <p:txBody>
          <a:bodyPr/>
          <a:lstStyle/>
          <a:p>
            <a:pPr>
              <a:defRPr/>
            </a:pPr>
            <a:fld id="{885F5ACC-1EA3-4283-AF72-BD8317629220}" type="slidenum">
              <a:rPr lang="en-US" smtClean="0"/>
              <a:pPr>
                <a:defRPr/>
              </a:pPr>
              <a:t>30</a:t>
            </a:fld>
            <a:endParaRPr lang="en-US"/>
          </a:p>
        </p:txBody>
      </p:sp>
      <p:pic>
        <p:nvPicPr>
          <p:cNvPr id="47106" name="Picture 2"/>
          <p:cNvPicPr>
            <a:picLocks noChangeAspect="1" noChangeArrowheads="1"/>
          </p:cNvPicPr>
          <p:nvPr/>
        </p:nvPicPr>
        <p:blipFill>
          <a:blip r:embed="rId2" cstate="print"/>
          <a:srcRect/>
          <a:stretch>
            <a:fillRect/>
          </a:stretch>
        </p:blipFill>
        <p:spPr bwMode="auto">
          <a:xfrm>
            <a:off x="257176" y="1240155"/>
            <a:ext cx="4381500" cy="5227320"/>
          </a:xfrm>
          <a:prstGeom prst="rect">
            <a:avLst/>
          </a:prstGeom>
          <a:noFill/>
          <a:ln w="9525">
            <a:solidFill>
              <a:schemeClr val="tx1"/>
            </a:solidFill>
            <a:miter lim="800000"/>
            <a:headEnd/>
            <a:tailEnd/>
          </a:ln>
        </p:spPr>
      </p:pic>
      <p:pic>
        <p:nvPicPr>
          <p:cNvPr id="47107" name="Picture 3"/>
          <p:cNvPicPr>
            <a:picLocks noChangeAspect="1" noChangeArrowheads="1"/>
          </p:cNvPicPr>
          <p:nvPr/>
        </p:nvPicPr>
        <p:blipFill>
          <a:blip r:embed="rId3" cstate="print"/>
          <a:srcRect/>
          <a:stretch>
            <a:fillRect/>
          </a:stretch>
        </p:blipFill>
        <p:spPr bwMode="auto">
          <a:xfrm>
            <a:off x="4762502" y="1276350"/>
            <a:ext cx="4267198" cy="5191125"/>
          </a:xfrm>
          <a:prstGeom prst="rect">
            <a:avLst/>
          </a:prstGeom>
          <a:noFill/>
          <a:ln w="9525">
            <a:solidFill>
              <a:schemeClr val="tx1"/>
            </a:solidFill>
            <a:miter lim="800000"/>
            <a:headEnd/>
            <a:tailEnd/>
          </a:ln>
        </p:spPr>
      </p:pic>
      <p:sp>
        <p:nvSpPr>
          <p:cNvPr id="6" name="Line Callout 2 5"/>
          <p:cNvSpPr/>
          <p:nvPr/>
        </p:nvSpPr>
        <p:spPr bwMode="auto">
          <a:xfrm>
            <a:off x="257175" y="2809875"/>
            <a:ext cx="981075" cy="1419225"/>
          </a:xfrm>
          <a:prstGeom prst="borderCallout2">
            <a:avLst>
              <a:gd name="adj1" fmla="val 99702"/>
              <a:gd name="adj2" fmla="val 48949"/>
              <a:gd name="adj3" fmla="val 156165"/>
              <a:gd name="adj4" fmla="val 128964"/>
              <a:gd name="adj5" fmla="val 152637"/>
              <a:gd name="adj6" fmla="val 124207"/>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70000"/>
              </a:lnSpc>
              <a:spcBef>
                <a:spcPct val="40000"/>
              </a:spcBef>
              <a:spcAft>
                <a:spcPct val="0"/>
              </a:spcAft>
              <a:buClr>
                <a:schemeClr val="tx1"/>
              </a:buClr>
              <a:buSzPct val="70000"/>
              <a:buFont typeface="Wingdings" charset="2"/>
              <a:buNone/>
              <a:tabLst/>
            </a:pPr>
            <a:endParaRPr kumimoji="0" lang="en-US" sz="1600" b="0" i="0" u="none" strike="noStrike" cap="none" normalizeH="0" baseline="0" smtClean="0">
              <a:ln>
                <a:noFill/>
              </a:ln>
              <a:solidFill>
                <a:schemeClr val="tx1"/>
              </a:solidFill>
              <a:effectLst/>
              <a:latin typeface="Arial" charset="0"/>
              <a:ea typeface="MS PGothic" pitchFamily="34" charset="-128"/>
            </a:endParaRPr>
          </a:p>
        </p:txBody>
      </p:sp>
      <p:sp>
        <p:nvSpPr>
          <p:cNvPr id="7" name="Rectangle 6"/>
          <p:cNvSpPr/>
          <p:nvPr/>
        </p:nvSpPr>
        <p:spPr bwMode="auto">
          <a:xfrm>
            <a:off x="400050" y="2533650"/>
            <a:ext cx="1571625" cy="161925"/>
          </a:xfrm>
          <a:prstGeom prst="rect">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70000"/>
              </a:lnSpc>
              <a:spcBef>
                <a:spcPct val="40000"/>
              </a:spcBef>
              <a:spcAft>
                <a:spcPct val="0"/>
              </a:spcAft>
              <a:buClr>
                <a:schemeClr val="tx1"/>
              </a:buClr>
              <a:buSzPct val="70000"/>
              <a:buFont typeface="Wingdings" charset="2"/>
              <a:buNone/>
              <a:tabLst/>
            </a:pPr>
            <a:endParaRPr kumimoji="0" lang="en-US" sz="1600" b="0" i="0" u="none" strike="noStrike" cap="none" normalizeH="0" baseline="0" smtClean="0">
              <a:ln>
                <a:noFill/>
              </a:ln>
              <a:solidFill>
                <a:schemeClr val="tx1"/>
              </a:solidFill>
              <a:effectLst/>
              <a:latin typeface="Arial" charset="0"/>
              <a:ea typeface="MS PGothic" pitchFamily="34" charset="-128"/>
            </a:endParaRPr>
          </a:p>
        </p:txBody>
      </p:sp>
      <p:cxnSp>
        <p:nvCxnSpPr>
          <p:cNvPr id="9" name="Straight Connector 8"/>
          <p:cNvCxnSpPr>
            <a:endCxn id="6" idx="3"/>
          </p:cNvCxnSpPr>
          <p:nvPr/>
        </p:nvCxnSpPr>
        <p:spPr bwMode="auto">
          <a:xfrm rot="10800000" flipV="1">
            <a:off x="747714" y="2705099"/>
            <a:ext cx="280993" cy="104776"/>
          </a:xfrm>
          <a:prstGeom prst="line">
            <a:avLst/>
          </a:prstGeom>
          <a:noFill/>
          <a:ln w="9525" cap="flat" cmpd="sng" algn="ctr">
            <a:solidFill>
              <a:srgbClr val="FF0000"/>
            </a:solidFill>
            <a:prstDash val="solid"/>
            <a:round/>
            <a:headEnd type="none" w="med" len="med"/>
            <a:tailEnd type="none" w="med" len="med"/>
          </a:ln>
          <a:effectLst/>
        </p:spPr>
      </p:cxnSp>
      <p:sp>
        <p:nvSpPr>
          <p:cNvPr id="12" name="TextBox 11"/>
          <p:cNvSpPr txBox="1"/>
          <p:nvPr/>
        </p:nvSpPr>
        <p:spPr>
          <a:xfrm>
            <a:off x="1190625" y="5086350"/>
            <a:ext cx="3181350" cy="437043"/>
          </a:xfrm>
          <a:prstGeom prst="rect">
            <a:avLst/>
          </a:prstGeom>
          <a:noFill/>
        </p:spPr>
        <p:txBody>
          <a:bodyPr wrap="square" rtlCol="0">
            <a:spAutoFit/>
          </a:bodyPr>
          <a:lstStyle/>
          <a:p>
            <a:r>
              <a:rPr lang="en-US" dirty="0" smtClean="0">
                <a:solidFill>
                  <a:srgbClr val="FF0000"/>
                </a:solidFill>
              </a:rPr>
              <a:t>Vendor catalogs on </a:t>
            </a:r>
            <a:r>
              <a:rPr lang="en-US" dirty="0" err="1" smtClean="0">
                <a:solidFill>
                  <a:srgbClr val="FF0000"/>
                </a:solidFill>
              </a:rPr>
              <a:t>iProcurement</a:t>
            </a:r>
            <a:r>
              <a:rPr lang="en-US" dirty="0" smtClean="0">
                <a:solidFill>
                  <a:srgbClr val="FF0000"/>
                </a:solidFill>
              </a:rPr>
              <a:t> from exchange</a:t>
            </a:r>
            <a:endParaRPr lang="en-US" dirty="0">
              <a:solidFill>
                <a:srgbClr val="FF0000"/>
              </a:solidFill>
            </a:endParaRPr>
          </a:p>
        </p:txBody>
      </p:sp>
      <p:sp>
        <p:nvSpPr>
          <p:cNvPr id="13" name="Line Callout 2 12"/>
          <p:cNvSpPr/>
          <p:nvPr/>
        </p:nvSpPr>
        <p:spPr bwMode="auto">
          <a:xfrm>
            <a:off x="5010150" y="4248150"/>
            <a:ext cx="1419225" cy="1933575"/>
          </a:xfrm>
          <a:prstGeom prst="borderCallout2">
            <a:avLst>
              <a:gd name="adj1" fmla="val -462"/>
              <a:gd name="adj2" fmla="val 52741"/>
              <a:gd name="adj3" fmla="val -461"/>
              <a:gd name="adj4" fmla="val 53133"/>
              <a:gd name="adj5" fmla="val -32820"/>
              <a:gd name="adj6" fmla="val 124474"/>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70000"/>
              </a:lnSpc>
              <a:spcBef>
                <a:spcPct val="40000"/>
              </a:spcBef>
              <a:spcAft>
                <a:spcPct val="0"/>
              </a:spcAft>
              <a:buClr>
                <a:schemeClr val="tx1"/>
              </a:buClr>
              <a:buSzPct val="70000"/>
              <a:buFont typeface="Wingdings" charset="2"/>
              <a:buNone/>
              <a:tabLst/>
            </a:pPr>
            <a:endParaRPr kumimoji="0" lang="en-US" sz="1600" b="0" i="0" u="none" strike="noStrike" cap="none" normalizeH="0" baseline="0" smtClean="0">
              <a:ln>
                <a:noFill/>
              </a:ln>
              <a:solidFill>
                <a:schemeClr val="tx1"/>
              </a:solidFill>
              <a:effectLst/>
              <a:latin typeface="Arial" charset="0"/>
              <a:ea typeface="MS PGothic" pitchFamily="34" charset="-128"/>
            </a:endParaRPr>
          </a:p>
        </p:txBody>
      </p:sp>
      <p:sp>
        <p:nvSpPr>
          <p:cNvPr id="14" name="TextBox 13"/>
          <p:cNvSpPr txBox="1"/>
          <p:nvPr/>
        </p:nvSpPr>
        <p:spPr>
          <a:xfrm>
            <a:off x="5934075" y="3343275"/>
            <a:ext cx="2952750" cy="268279"/>
          </a:xfrm>
          <a:prstGeom prst="rect">
            <a:avLst/>
          </a:prstGeom>
          <a:noFill/>
        </p:spPr>
        <p:txBody>
          <a:bodyPr wrap="square" rtlCol="0">
            <a:spAutoFit/>
          </a:bodyPr>
          <a:lstStyle/>
          <a:p>
            <a:r>
              <a:rPr lang="en-US" dirty="0" smtClean="0">
                <a:solidFill>
                  <a:srgbClr val="FF0000"/>
                </a:solidFill>
              </a:rPr>
              <a:t>Vendors on Exchange </a:t>
            </a:r>
            <a:endParaRPr lang="en-US" dirty="0">
              <a:solidFill>
                <a:srgbClr val="FF0000"/>
              </a:solidFill>
            </a:endParaRPr>
          </a:p>
        </p:txBody>
      </p:sp>
      <p:sp>
        <p:nvSpPr>
          <p:cNvPr id="15" name="TextBox 14"/>
          <p:cNvSpPr txBox="1"/>
          <p:nvPr/>
        </p:nvSpPr>
        <p:spPr>
          <a:xfrm>
            <a:off x="6772275" y="3733800"/>
            <a:ext cx="1562100" cy="268279"/>
          </a:xfrm>
          <a:prstGeom prst="rect">
            <a:avLst/>
          </a:prstGeom>
          <a:noFill/>
        </p:spPr>
        <p:txBody>
          <a:bodyPr wrap="square" rtlCol="0">
            <a:spAutoFit/>
          </a:bodyPr>
          <a:lstStyle/>
          <a:p>
            <a:r>
              <a:rPr lang="en-US" dirty="0" smtClean="0">
                <a:solidFill>
                  <a:srgbClr val="FF0000"/>
                </a:solidFill>
              </a:rPr>
              <a:t>Lot of choice</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Exchange Cart -&gt; </a:t>
            </a:r>
            <a:r>
              <a:rPr lang="en-US" dirty="0" err="1" smtClean="0"/>
              <a:t>iProcurement</a:t>
            </a:r>
            <a:r>
              <a:rPr lang="en-US" dirty="0" smtClean="0"/>
              <a:t> cart</a:t>
            </a:r>
            <a:endParaRPr lang="en-US" dirty="0"/>
          </a:p>
        </p:txBody>
      </p:sp>
      <p:sp>
        <p:nvSpPr>
          <p:cNvPr id="4" name="Slide Number Placeholder 3"/>
          <p:cNvSpPr>
            <a:spLocks noGrp="1"/>
          </p:cNvSpPr>
          <p:nvPr>
            <p:ph type="sldNum" sz="quarter" idx="10"/>
          </p:nvPr>
        </p:nvSpPr>
        <p:spPr/>
        <p:txBody>
          <a:bodyPr/>
          <a:lstStyle/>
          <a:p>
            <a:pPr>
              <a:defRPr/>
            </a:pPr>
            <a:fld id="{885F5ACC-1EA3-4283-AF72-BD8317629220}" type="slidenum">
              <a:rPr lang="en-US" smtClean="0"/>
              <a:pPr>
                <a:defRPr/>
              </a:pPr>
              <a:t>31</a:t>
            </a:fld>
            <a:endParaRPr lang="en-US"/>
          </a:p>
        </p:txBody>
      </p:sp>
      <p:pic>
        <p:nvPicPr>
          <p:cNvPr id="48130" name="Picture 2"/>
          <p:cNvPicPr>
            <a:picLocks noChangeAspect="1" noChangeArrowheads="1"/>
          </p:cNvPicPr>
          <p:nvPr/>
        </p:nvPicPr>
        <p:blipFill>
          <a:blip r:embed="rId2" cstate="print"/>
          <a:srcRect/>
          <a:stretch>
            <a:fillRect/>
          </a:stretch>
        </p:blipFill>
        <p:spPr bwMode="auto">
          <a:xfrm>
            <a:off x="419100" y="1440180"/>
            <a:ext cx="3924300" cy="4998720"/>
          </a:xfrm>
          <a:prstGeom prst="rect">
            <a:avLst/>
          </a:prstGeom>
          <a:noFill/>
          <a:ln w="9525">
            <a:solidFill>
              <a:schemeClr val="tx1"/>
            </a:solidFill>
            <a:miter lim="800000"/>
            <a:headEnd/>
            <a:tailEnd/>
          </a:ln>
        </p:spPr>
      </p:pic>
      <p:pic>
        <p:nvPicPr>
          <p:cNvPr id="48131" name="Picture 3"/>
          <p:cNvPicPr>
            <a:picLocks noChangeAspect="1" noChangeArrowheads="1"/>
          </p:cNvPicPr>
          <p:nvPr/>
        </p:nvPicPr>
        <p:blipFill>
          <a:blip r:embed="rId3" cstate="print"/>
          <a:srcRect/>
          <a:stretch>
            <a:fillRect/>
          </a:stretch>
        </p:blipFill>
        <p:spPr bwMode="auto">
          <a:xfrm>
            <a:off x="4410076" y="1424940"/>
            <a:ext cx="4514850" cy="5042535"/>
          </a:xfrm>
          <a:prstGeom prst="rect">
            <a:avLst/>
          </a:prstGeom>
          <a:noFill/>
          <a:ln w="9525">
            <a:solidFill>
              <a:schemeClr val="tx1"/>
            </a:solidFill>
            <a:miter lim="800000"/>
            <a:headEnd/>
            <a:tailEnd/>
          </a:ln>
        </p:spPr>
      </p:pic>
      <p:sp>
        <p:nvSpPr>
          <p:cNvPr id="6" name="Line Callout 2 5"/>
          <p:cNvSpPr/>
          <p:nvPr/>
        </p:nvSpPr>
        <p:spPr bwMode="auto">
          <a:xfrm>
            <a:off x="4438650" y="2552700"/>
            <a:ext cx="4419600" cy="1095375"/>
          </a:xfrm>
          <a:prstGeom prst="borderCallout2">
            <a:avLst>
              <a:gd name="adj1" fmla="val 98750"/>
              <a:gd name="adj2" fmla="val 50288"/>
              <a:gd name="adj3" fmla="val 177881"/>
              <a:gd name="adj4" fmla="val 51005"/>
              <a:gd name="adj5" fmla="val 176849"/>
              <a:gd name="adj6" fmla="val 51178"/>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70000"/>
              </a:lnSpc>
              <a:spcBef>
                <a:spcPct val="40000"/>
              </a:spcBef>
              <a:spcAft>
                <a:spcPct val="0"/>
              </a:spcAft>
              <a:buClr>
                <a:schemeClr val="tx1"/>
              </a:buClr>
              <a:buSzPct val="70000"/>
              <a:buFont typeface="Wingdings" charset="2"/>
              <a:buNone/>
              <a:tabLst/>
            </a:pPr>
            <a:endParaRPr kumimoji="0" lang="en-US" sz="1600" b="0" i="0" u="none" strike="noStrike" cap="none" normalizeH="0" baseline="0" smtClean="0">
              <a:ln>
                <a:noFill/>
              </a:ln>
              <a:solidFill>
                <a:schemeClr val="tx1"/>
              </a:solidFill>
              <a:effectLst/>
              <a:latin typeface="Arial" charset="0"/>
              <a:ea typeface="MS PGothic" pitchFamily="34" charset="-128"/>
            </a:endParaRPr>
          </a:p>
        </p:txBody>
      </p:sp>
      <p:sp>
        <p:nvSpPr>
          <p:cNvPr id="7" name="TextBox 6"/>
          <p:cNvSpPr txBox="1"/>
          <p:nvPr/>
        </p:nvSpPr>
        <p:spPr>
          <a:xfrm>
            <a:off x="4800600" y="4610100"/>
            <a:ext cx="4191000" cy="437043"/>
          </a:xfrm>
          <a:prstGeom prst="rect">
            <a:avLst/>
          </a:prstGeom>
          <a:noFill/>
        </p:spPr>
        <p:txBody>
          <a:bodyPr wrap="square" rtlCol="0">
            <a:spAutoFit/>
          </a:bodyPr>
          <a:lstStyle/>
          <a:p>
            <a:r>
              <a:rPr lang="en-US" dirty="0" smtClean="0">
                <a:solidFill>
                  <a:srgbClr val="FF0000"/>
                </a:solidFill>
              </a:rPr>
              <a:t>Transition of shopping cart from Exchange to </a:t>
            </a:r>
            <a:r>
              <a:rPr lang="en-US" dirty="0" err="1" smtClean="0">
                <a:solidFill>
                  <a:srgbClr val="FF0000"/>
                </a:solidFill>
              </a:rPr>
              <a:t>iProcurement</a:t>
            </a:r>
            <a:endParaRPr lang="en-US" dirty="0">
              <a:solidFill>
                <a:srgbClr val="FF0000"/>
              </a:solidFill>
            </a:endParaRPr>
          </a:p>
        </p:txBody>
      </p:sp>
      <p:sp>
        <p:nvSpPr>
          <p:cNvPr id="8" name="Line Callout 1 7"/>
          <p:cNvSpPr/>
          <p:nvPr/>
        </p:nvSpPr>
        <p:spPr bwMode="auto">
          <a:xfrm>
            <a:off x="895349" y="3867151"/>
            <a:ext cx="3438525" cy="1009649"/>
          </a:xfrm>
          <a:prstGeom prst="borderCallout1">
            <a:avLst>
              <a:gd name="adj1" fmla="val 192886"/>
              <a:gd name="adj2" fmla="val 9117"/>
              <a:gd name="adj3" fmla="val 100619"/>
              <a:gd name="adj4" fmla="val 49982"/>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70000"/>
              </a:lnSpc>
              <a:spcBef>
                <a:spcPct val="40000"/>
              </a:spcBef>
              <a:spcAft>
                <a:spcPct val="0"/>
              </a:spcAft>
              <a:buClr>
                <a:schemeClr val="tx1"/>
              </a:buClr>
              <a:buSzPct val="70000"/>
              <a:buFont typeface="Wingdings" charset="2"/>
              <a:buNone/>
              <a:tabLst/>
            </a:pPr>
            <a:endParaRPr kumimoji="0" lang="en-US" sz="1600" b="0" i="0" u="none" strike="noStrike" cap="none" normalizeH="0" baseline="0" smtClean="0">
              <a:ln>
                <a:noFill/>
              </a:ln>
              <a:solidFill>
                <a:schemeClr val="tx1"/>
              </a:solidFill>
              <a:effectLst/>
              <a:latin typeface="Arial" charset="0"/>
              <a:ea typeface="MS PGothic" pitchFamily="34" charset="-128"/>
            </a:endParaRPr>
          </a:p>
        </p:txBody>
      </p:sp>
      <p:sp>
        <p:nvSpPr>
          <p:cNvPr id="9" name="TextBox 8"/>
          <p:cNvSpPr txBox="1"/>
          <p:nvPr/>
        </p:nvSpPr>
        <p:spPr>
          <a:xfrm>
            <a:off x="666750" y="5781675"/>
            <a:ext cx="3657600" cy="268279"/>
          </a:xfrm>
          <a:prstGeom prst="rect">
            <a:avLst/>
          </a:prstGeom>
          <a:noFill/>
        </p:spPr>
        <p:txBody>
          <a:bodyPr wrap="square" rtlCol="0">
            <a:spAutoFit/>
          </a:bodyPr>
          <a:lstStyle/>
          <a:p>
            <a:r>
              <a:rPr lang="en-US" dirty="0" smtClean="0">
                <a:solidFill>
                  <a:srgbClr val="FF0000"/>
                </a:solidFill>
              </a:rPr>
              <a:t>Shopping cart in Exchange</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External market Place</a:t>
            </a:r>
            <a:r>
              <a:rPr lang="en-US" dirty="0" smtClean="0"/>
              <a:t> </a:t>
            </a:r>
            <a:r>
              <a:rPr lang="en-US" dirty="0" smtClean="0"/>
              <a:t>- Benefits</a:t>
            </a:r>
            <a:endParaRPr lang="en-US" dirty="0"/>
          </a:p>
        </p:txBody>
      </p:sp>
      <p:sp>
        <p:nvSpPr>
          <p:cNvPr id="4" name="Slide Number Placeholder 3"/>
          <p:cNvSpPr>
            <a:spLocks noGrp="1"/>
          </p:cNvSpPr>
          <p:nvPr>
            <p:ph type="sldNum" sz="quarter" idx="10"/>
          </p:nvPr>
        </p:nvSpPr>
        <p:spPr/>
        <p:txBody>
          <a:bodyPr/>
          <a:lstStyle/>
          <a:p>
            <a:pPr>
              <a:defRPr/>
            </a:pPr>
            <a:fld id="{885F5ACC-1EA3-4283-AF72-BD8317629220}" type="slidenum">
              <a:rPr lang="en-US" smtClean="0"/>
              <a:pPr>
                <a:defRPr/>
              </a:pPr>
              <a:t>32</a:t>
            </a:fld>
            <a:endParaRPr lang="en-US"/>
          </a:p>
        </p:txBody>
      </p:sp>
      <p:graphicFrame>
        <p:nvGraphicFramePr>
          <p:cNvPr id="5" name="Diagram 4"/>
          <p:cNvGraphicFramePr/>
          <p:nvPr/>
        </p:nvGraphicFramePr>
        <p:xfrm>
          <a:off x="571500" y="1939925"/>
          <a:ext cx="798195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8"/>
          <p:cNvSpPr>
            <a:spLocks noGrp="1" noChangeArrowheads="1"/>
          </p:cNvSpPr>
          <p:nvPr>
            <p:ph type="title"/>
          </p:nvPr>
        </p:nvSpPr>
        <p:spPr>
          <a:xfrm>
            <a:off x="609600" y="508000"/>
            <a:ext cx="8534400" cy="838200"/>
          </a:xfrm>
        </p:spPr>
        <p:txBody>
          <a:bodyPr/>
          <a:lstStyle/>
          <a:p>
            <a:endParaRPr lang="en-US" dirty="0" smtClean="0"/>
          </a:p>
        </p:txBody>
      </p:sp>
      <p:sp>
        <p:nvSpPr>
          <p:cNvPr id="7172" name="Slide Number Placeholder 6"/>
          <p:cNvSpPr>
            <a:spLocks noGrp="1"/>
          </p:cNvSpPr>
          <p:nvPr>
            <p:ph type="sldNum" sz="quarter" idx="10"/>
          </p:nvPr>
        </p:nvSpPr>
        <p:spPr>
          <a:xfrm>
            <a:off x="8391525" y="6381750"/>
            <a:ext cx="2133600" cy="476250"/>
          </a:xfrm>
          <a:noFill/>
        </p:spPr>
        <p:txBody>
          <a:bodyPr/>
          <a:lstStyle/>
          <a:p>
            <a:pPr algn="l"/>
            <a:fld id="{C3C7598D-8149-4C3F-B2E8-F7FF969BFDF3}" type="slidenum">
              <a:rPr lang="en-US" smtClean="0"/>
              <a:pPr algn="l"/>
              <a:t>33</a:t>
            </a:fld>
            <a:endParaRPr lang="en-US" dirty="0" smtClean="0"/>
          </a:p>
        </p:txBody>
      </p:sp>
      <p:graphicFrame>
        <p:nvGraphicFramePr>
          <p:cNvPr id="17" name="Diagram 16"/>
          <p:cNvGraphicFramePr/>
          <p:nvPr/>
        </p:nvGraphicFramePr>
        <p:xfrm>
          <a:off x="676275" y="1597025"/>
          <a:ext cx="2981325"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Left Arrow 9"/>
          <p:cNvSpPr/>
          <p:nvPr/>
        </p:nvSpPr>
        <p:spPr bwMode="auto">
          <a:xfrm>
            <a:off x="3981450" y="4924425"/>
            <a:ext cx="495300" cy="200025"/>
          </a:xfrm>
          <a:prstGeom prst="leftArrow">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70000"/>
              </a:lnSpc>
              <a:spcBef>
                <a:spcPct val="40000"/>
              </a:spcBef>
              <a:spcAft>
                <a:spcPct val="0"/>
              </a:spcAft>
              <a:buClr>
                <a:schemeClr val="tx1"/>
              </a:buClr>
              <a:buSzPct val="70000"/>
              <a:buFont typeface="Wingdings" charset="2"/>
              <a:buNone/>
              <a:tabLst/>
            </a:pPr>
            <a:endParaRPr kumimoji="0" lang="en-US" sz="1600" b="0" i="0" u="none" strike="noStrike" cap="none" normalizeH="0" baseline="0" smtClean="0">
              <a:ln>
                <a:noFill/>
              </a:ln>
              <a:solidFill>
                <a:schemeClr val="tx1"/>
              </a:solidFill>
              <a:effectLst/>
              <a:latin typeface="Arial" charset="0"/>
              <a:ea typeface="MS PGothic" pitchFamily="34" charset="-128"/>
            </a:endParaRPr>
          </a:p>
        </p:txBody>
      </p:sp>
    </p:spTree>
  </p:cSld>
  <p:clrMapOvr>
    <a:masterClrMapping/>
  </p:clrMapOvr>
  <p:transition>
    <p:cover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Catalog Authoring using </a:t>
            </a:r>
            <a:r>
              <a:rPr lang="en-US" dirty="0" err="1" smtClean="0"/>
              <a:t>iSupplier</a:t>
            </a:r>
            <a:r>
              <a:rPr lang="en-US" dirty="0" smtClean="0"/>
              <a:t> Portal</a:t>
            </a:r>
            <a:endParaRPr lang="en-US" dirty="0"/>
          </a:p>
        </p:txBody>
      </p:sp>
      <p:sp>
        <p:nvSpPr>
          <p:cNvPr id="4" name="Slide Number Placeholder 3"/>
          <p:cNvSpPr>
            <a:spLocks noGrp="1"/>
          </p:cNvSpPr>
          <p:nvPr>
            <p:ph type="sldNum" sz="quarter" idx="10"/>
          </p:nvPr>
        </p:nvSpPr>
        <p:spPr/>
        <p:txBody>
          <a:bodyPr/>
          <a:lstStyle/>
          <a:p>
            <a:pPr>
              <a:defRPr/>
            </a:pPr>
            <a:fld id="{885F5ACC-1EA3-4283-AF72-BD8317629220}" type="slidenum">
              <a:rPr lang="en-US" smtClean="0"/>
              <a:pPr>
                <a:defRPr/>
              </a:pPr>
              <a:t>34</a:t>
            </a:fld>
            <a:endParaRPr lang="en-US" dirty="0"/>
          </a:p>
        </p:txBody>
      </p:sp>
      <p:pic>
        <p:nvPicPr>
          <p:cNvPr id="2050" name="Picture 2"/>
          <p:cNvPicPr>
            <a:picLocks noChangeAspect="1" noChangeArrowheads="1"/>
          </p:cNvPicPr>
          <p:nvPr/>
        </p:nvPicPr>
        <p:blipFill>
          <a:blip r:embed="rId2" cstate="print"/>
          <a:srcRect/>
          <a:stretch>
            <a:fillRect/>
          </a:stretch>
        </p:blipFill>
        <p:spPr bwMode="auto">
          <a:xfrm>
            <a:off x="276224" y="1787786"/>
            <a:ext cx="4305301" cy="4574914"/>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4743450" y="2524126"/>
            <a:ext cx="4267200" cy="2952750"/>
          </a:xfrm>
          <a:prstGeom prst="rect">
            <a:avLst/>
          </a:prstGeom>
          <a:noFill/>
          <a:ln w="9525">
            <a:noFill/>
            <a:miter lim="800000"/>
            <a:headEnd/>
            <a:tailEnd/>
          </a:ln>
        </p:spPr>
      </p:pic>
      <p:sp>
        <p:nvSpPr>
          <p:cNvPr id="6" name="Line Callout 2 5"/>
          <p:cNvSpPr/>
          <p:nvPr/>
        </p:nvSpPr>
        <p:spPr bwMode="auto">
          <a:xfrm>
            <a:off x="4686300" y="2428875"/>
            <a:ext cx="1600200" cy="485775"/>
          </a:xfrm>
          <a:prstGeom prst="borderCallout2">
            <a:avLst>
              <a:gd name="adj1" fmla="val -181250"/>
              <a:gd name="adj2" fmla="val 132143"/>
              <a:gd name="adj3" fmla="val 3064"/>
              <a:gd name="adj4" fmla="val 49404"/>
              <a:gd name="adj5" fmla="val 4656"/>
              <a:gd name="adj6" fmla="val 49761"/>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70000"/>
              </a:lnSpc>
              <a:spcBef>
                <a:spcPct val="40000"/>
              </a:spcBef>
              <a:spcAft>
                <a:spcPct val="0"/>
              </a:spcAft>
              <a:buClr>
                <a:schemeClr val="tx1"/>
              </a:buClr>
              <a:buSzPct val="70000"/>
              <a:buFont typeface="Wingdings" charset="2"/>
              <a:buNone/>
              <a:tabLst/>
            </a:pPr>
            <a:endParaRPr kumimoji="0" lang="en-US" sz="1600" b="0" i="0" u="none" strike="noStrike" cap="none" normalizeH="0" baseline="0" smtClean="0">
              <a:ln>
                <a:noFill/>
              </a:ln>
              <a:solidFill>
                <a:schemeClr val="tx1"/>
              </a:solidFill>
              <a:effectLst/>
              <a:latin typeface="Arial" charset="0"/>
              <a:ea typeface="MS PGothic" pitchFamily="34" charset="-128"/>
            </a:endParaRPr>
          </a:p>
        </p:txBody>
      </p:sp>
      <p:sp>
        <p:nvSpPr>
          <p:cNvPr id="7" name="TextBox 6"/>
          <p:cNvSpPr txBox="1"/>
          <p:nvPr/>
        </p:nvSpPr>
        <p:spPr>
          <a:xfrm>
            <a:off x="6772275" y="1352550"/>
            <a:ext cx="2371725" cy="440633"/>
          </a:xfrm>
          <a:prstGeom prst="rect">
            <a:avLst/>
          </a:prstGeom>
          <a:noFill/>
        </p:spPr>
        <p:txBody>
          <a:bodyPr wrap="square" rtlCol="0">
            <a:spAutoFit/>
          </a:bodyPr>
          <a:lstStyle/>
          <a:p>
            <a:r>
              <a:rPr lang="en-US" dirty="0" smtClean="0">
                <a:solidFill>
                  <a:srgbClr val="FF0000"/>
                </a:solidFill>
              </a:rPr>
              <a:t>Supplier can make modifications to GBPA</a:t>
            </a:r>
            <a:endParaRPr lang="en-US" dirty="0">
              <a:solidFill>
                <a:srgbClr val="FF0000"/>
              </a:solidFill>
            </a:endParaRPr>
          </a:p>
        </p:txBody>
      </p:sp>
      <p:sp>
        <p:nvSpPr>
          <p:cNvPr id="9" name="Rectangle 8"/>
          <p:cNvSpPr/>
          <p:nvPr/>
        </p:nvSpPr>
        <p:spPr bwMode="auto">
          <a:xfrm>
            <a:off x="380999" y="2838450"/>
            <a:ext cx="2905125" cy="1038225"/>
          </a:xfrm>
          <a:prstGeom prst="rect">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70000"/>
              </a:lnSpc>
              <a:spcBef>
                <a:spcPct val="40000"/>
              </a:spcBef>
              <a:spcAft>
                <a:spcPct val="0"/>
              </a:spcAft>
              <a:buClr>
                <a:schemeClr val="tx1"/>
              </a:buClr>
              <a:buSzPct val="70000"/>
              <a:buFont typeface="Wingdings" charset="2"/>
              <a:buNone/>
              <a:tabLst/>
            </a:pPr>
            <a:endParaRPr kumimoji="0" lang="en-US" sz="1600" b="0" i="0" u="none" strike="noStrike" cap="none" normalizeH="0" baseline="0" dirty="0" smtClean="0">
              <a:ln>
                <a:noFill/>
              </a:ln>
              <a:solidFill>
                <a:srgbClr val="FF0000"/>
              </a:solidFill>
              <a:effectLst/>
              <a:latin typeface="Arial" charset="0"/>
              <a:ea typeface="MS PGothic" pitchFamily="34" charset="-128"/>
            </a:endParaRPr>
          </a:p>
        </p:txBody>
      </p:sp>
      <p:sp>
        <p:nvSpPr>
          <p:cNvPr id="10" name="Line Callout 1 9"/>
          <p:cNvSpPr/>
          <p:nvPr/>
        </p:nvSpPr>
        <p:spPr bwMode="auto">
          <a:xfrm>
            <a:off x="3524250" y="3228974"/>
            <a:ext cx="1085850" cy="352425"/>
          </a:xfrm>
          <a:prstGeom prst="borderCallout1">
            <a:avLst>
              <a:gd name="adj1" fmla="val -454535"/>
              <a:gd name="adj2" fmla="val 57766"/>
              <a:gd name="adj3" fmla="val -10577"/>
              <a:gd name="adj4" fmla="val 50883"/>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70000"/>
              </a:lnSpc>
              <a:spcBef>
                <a:spcPct val="40000"/>
              </a:spcBef>
              <a:spcAft>
                <a:spcPct val="0"/>
              </a:spcAft>
              <a:buClr>
                <a:schemeClr val="tx1"/>
              </a:buClr>
              <a:buSzPct val="70000"/>
              <a:buFont typeface="Wingdings" charset="2"/>
              <a:buNone/>
              <a:tabLst/>
            </a:pPr>
            <a:endParaRPr kumimoji="0" lang="en-US" sz="1600" b="0" i="0" u="none" strike="noStrike" cap="none" normalizeH="0" baseline="0" smtClean="0">
              <a:ln>
                <a:noFill/>
              </a:ln>
              <a:solidFill>
                <a:schemeClr val="tx1"/>
              </a:solidFill>
              <a:effectLst/>
              <a:latin typeface="Arial" charset="0"/>
              <a:ea typeface="MS PGothic" pitchFamily="34" charset="-128"/>
            </a:endParaRPr>
          </a:p>
        </p:txBody>
      </p:sp>
      <p:sp>
        <p:nvSpPr>
          <p:cNvPr id="11" name="TextBox 10"/>
          <p:cNvSpPr txBox="1"/>
          <p:nvPr/>
        </p:nvSpPr>
        <p:spPr>
          <a:xfrm>
            <a:off x="2686050" y="1400175"/>
            <a:ext cx="3771900" cy="268279"/>
          </a:xfrm>
          <a:prstGeom prst="rect">
            <a:avLst/>
          </a:prstGeom>
          <a:noFill/>
        </p:spPr>
        <p:txBody>
          <a:bodyPr wrap="square" rtlCol="0">
            <a:spAutoFit/>
          </a:bodyPr>
          <a:lstStyle/>
          <a:p>
            <a:r>
              <a:rPr lang="en-US" dirty="0" smtClean="0">
                <a:solidFill>
                  <a:srgbClr val="FF0000"/>
                </a:solidFill>
              </a:rPr>
              <a:t>Access to PO details  </a:t>
            </a:r>
            <a:r>
              <a:rPr lang="en-US" dirty="0" err="1" smtClean="0">
                <a:solidFill>
                  <a:srgbClr val="FF0000"/>
                </a:solidFill>
              </a:rPr>
              <a:t>iSupplier</a:t>
            </a:r>
            <a:r>
              <a:rPr lang="en-US" dirty="0" smtClean="0">
                <a:solidFill>
                  <a:srgbClr val="FF0000"/>
                </a:solidFill>
              </a:rPr>
              <a:t>  </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025" y="590550"/>
            <a:ext cx="8534400" cy="838200"/>
          </a:xfrm>
        </p:spPr>
        <p:txBody>
          <a:bodyPr/>
          <a:lstStyle/>
          <a:p>
            <a:r>
              <a:rPr lang="en-US" dirty="0" smtClean="0"/>
              <a:t>Approve PO Changes</a:t>
            </a:r>
            <a:endParaRPr lang="en-US" dirty="0"/>
          </a:p>
        </p:txBody>
      </p:sp>
      <p:sp>
        <p:nvSpPr>
          <p:cNvPr id="4" name="Slide Number Placeholder 3"/>
          <p:cNvSpPr>
            <a:spLocks noGrp="1"/>
          </p:cNvSpPr>
          <p:nvPr>
            <p:ph type="sldNum" sz="quarter" idx="10"/>
          </p:nvPr>
        </p:nvSpPr>
        <p:spPr>
          <a:xfrm>
            <a:off x="8296274" y="6381750"/>
            <a:ext cx="847725" cy="476250"/>
          </a:xfrm>
        </p:spPr>
        <p:txBody>
          <a:bodyPr/>
          <a:lstStyle/>
          <a:p>
            <a:pPr>
              <a:defRPr/>
            </a:pPr>
            <a:fld id="{885F5ACC-1EA3-4283-AF72-BD8317629220}" type="slidenum">
              <a:rPr lang="en-US" smtClean="0"/>
              <a:pPr>
                <a:defRPr/>
              </a:pPr>
              <a:t>35</a:t>
            </a:fld>
            <a:endParaRPr lang="en-US" dirty="0"/>
          </a:p>
        </p:txBody>
      </p:sp>
      <p:pic>
        <p:nvPicPr>
          <p:cNvPr id="3074" name="Picture 2"/>
          <p:cNvPicPr>
            <a:picLocks noChangeAspect="1" noChangeArrowheads="1"/>
          </p:cNvPicPr>
          <p:nvPr/>
        </p:nvPicPr>
        <p:blipFill>
          <a:blip r:embed="rId2" cstate="print"/>
          <a:srcRect/>
          <a:stretch>
            <a:fillRect/>
          </a:stretch>
        </p:blipFill>
        <p:spPr bwMode="auto">
          <a:xfrm>
            <a:off x="57150" y="1209675"/>
            <a:ext cx="4591050" cy="4191000"/>
          </a:xfrm>
          <a:prstGeom prst="rect">
            <a:avLst/>
          </a:prstGeom>
          <a:noFill/>
          <a:ln w="9525">
            <a:noFill/>
            <a:miter lim="800000"/>
            <a:headEnd/>
            <a:tailEnd/>
          </a:ln>
        </p:spPr>
      </p:pic>
      <p:sp>
        <p:nvSpPr>
          <p:cNvPr id="8" name="TextBox 7"/>
          <p:cNvSpPr txBox="1"/>
          <p:nvPr/>
        </p:nvSpPr>
        <p:spPr>
          <a:xfrm>
            <a:off x="0" y="5819776"/>
            <a:ext cx="9086851" cy="437043"/>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dirty="0" smtClean="0"/>
              <a:t>After submitting your changes, the purchase order status changes to Supplier Changes Pending until the buyer approves the changes.</a:t>
            </a:r>
            <a:endParaRPr lang="en-US" dirty="0"/>
          </a:p>
        </p:txBody>
      </p:sp>
      <p:pic>
        <p:nvPicPr>
          <p:cNvPr id="9" name="Picture 2"/>
          <p:cNvPicPr>
            <a:picLocks noChangeAspect="1" noChangeArrowheads="1"/>
          </p:cNvPicPr>
          <p:nvPr/>
        </p:nvPicPr>
        <p:blipFill>
          <a:blip r:embed="rId3" cstate="print"/>
          <a:srcRect/>
          <a:stretch>
            <a:fillRect/>
          </a:stretch>
        </p:blipFill>
        <p:spPr bwMode="auto">
          <a:xfrm>
            <a:off x="4619625" y="1338263"/>
            <a:ext cx="4524375" cy="4181475"/>
          </a:xfrm>
          <a:prstGeom prst="rect">
            <a:avLst/>
          </a:prstGeom>
          <a:noFill/>
          <a:ln w="9525">
            <a:noFill/>
            <a:miter lim="800000"/>
            <a:headEnd/>
            <a:tailEnd/>
          </a:ln>
        </p:spPr>
      </p:pic>
      <p:sp>
        <p:nvSpPr>
          <p:cNvPr id="7" name="Rectangle 6"/>
          <p:cNvSpPr/>
          <p:nvPr/>
        </p:nvSpPr>
        <p:spPr bwMode="auto">
          <a:xfrm>
            <a:off x="7705725" y="1485900"/>
            <a:ext cx="1019175" cy="476250"/>
          </a:xfrm>
          <a:prstGeom prst="rect">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70000"/>
              </a:lnSpc>
              <a:spcBef>
                <a:spcPct val="40000"/>
              </a:spcBef>
              <a:spcAft>
                <a:spcPct val="0"/>
              </a:spcAft>
              <a:buClr>
                <a:schemeClr val="tx1"/>
              </a:buClr>
              <a:buSzPct val="70000"/>
              <a:buFont typeface="Wingdings" charset="2"/>
              <a:buNone/>
              <a:tabLst/>
            </a:pPr>
            <a:endParaRPr kumimoji="0" lang="en-US" sz="1600" b="0" i="0" u="none" strike="noStrike" cap="none" normalizeH="0" baseline="0" smtClean="0">
              <a:ln>
                <a:noFill/>
              </a:ln>
              <a:solidFill>
                <a:schemeClr val="tx1"/>
              </a:solidFill>
              <a:effectLst/>
              <a:latin typeface="Arial" charset="0"/>
              <a:ea typeface="MS PGothic" pitchFamily="34" charset="-128"/>
            </a:endParaRPr>
          </a:p>
        </p:txBody>
      </p:sp>
      <p:sp>
        <p:nvSpPr>
          <p:cNvPr id="10" name="Rectangle 9"/>
          <p:cNvSpPr/>
          <p:nvPr/>
        </p:nvSpPr>
        <p:spPr bwMode="auto">
          <a:xfrm>
            <a:off x="0" y="1114425"/>
            <a:ext cx="2771775" cy="295275"/>
          </a:xfrm>
          <a:prstGeom prst="rect">
            <a:avLst/>
          </a:prstGeom>
          <a:noFill/>
          <a:ln w="9525" cap="flat" cmpd="sng" algn="ctr">
            <a:solidFill>
              <a:srgbClr val="FF6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70000"/>
              </a:lnSpc>
              <a:spcBef>
                <a:spcPct val="40000"/>
              </a:spcBef>
              <a:spcAft>
                <a:spcPct val="0"/>
              </a:spcAft>
              <a:buClr>
                <a:schemeClr val="tx1"/>
              </a:buClr>
              <a:buSzPct val="70000"/>
              <a:buFont typeface="Wingdings" charset="2"/>
              <a:buNone/>
              <a:tabLst/>
            </a:pPr>
            <a:endParaRPr kumimoji="0" lang="en-US" sz="1600" b="0" i="0" u="none" strike="noStrike" cap="none" normalizeH="0" baseline="0" smtClean="0">
              <a:ln>
                <a:noFill/>
              </a:ln>
              <a:solidFill>
                <a:schemeClr val="tx1"/>
              </a:solidFill>
              <a:effectLst/>
              <a:latin typeface="Arial" charset="0"/>
              <a:ea typeface="MS PGothic" pitchFamily="34" charset="-128"/>
            </a:endParaRPr>
          </a:p>
        </p:txBody>
      </p:sp>
      <p:cxnSp>
        <p:nvCxnSpPr>
          <p:cNvPr id="12" name="Straight Connector 11"/>
          <p:cNvCxnSpPr/>
          <p:nvPr/>
        </p:nvCxnSpPr>
        <p:spPr bwMode="auto">
          <a:xfrm flipV="1">
            <a:off x="2809875" y="1171575"/>
            <a:ext cx="590550" cy="95250"/>
          </a:xfrm>
          <a:prstGeom prst="line">
            <a:avLst/>
          </a:prstGeom>
          <a:noFill/>
          <a:ln w="9525" cap="flat" cmpd="sng" algn="ctr">
            <a:solidFill>
              <a:srgbClr val="FF0000"/>
            </a:solidFill>
            <a:prstDash val="solid"/>
            <a:round/>
            <a:headEnd type="none" w="med" len="med"/>
            <a:tailEnd type="none" w="med" len="med"/>
          </a:ln>
          <a:effectLst/>
        </p:spPr>
      </p:cxnSp>
      <p:sp>
        <p:nvSpPr>
          <p:cNvPr id="13" name="TextBox 12"/>
          <p:cNvSpPr txBox="1"/>
          <p:nvPr/>
        </p:nvSpPr>
        <p:spPr>
          <a:xfrm>
            <a:off x="3419475" y="1038225"/>
            <a:ext cx="3676650" cy="268279"/>
          </a:xfrm>
          <a:prstGeom prst="rect">
            <a:avLst/>
          </a:prstGeom>
          <a:noFill/>
        </p:spPr>
        <p:txBody>
          <a:bodyPr wrap="square" rtlCol="0">
            <a:spAutoFit/>
          </a:bodyPr>
          <a:lstStyle/>
          <a:p>
            <a:r>
              <a:rPr lang="en-US" dirty="0" smtClean="0">
                <a:solidFill>
                  <a:srgbClr val="FF0000"/>
                </a:solidFill>
              </a:rPr>
              <a:t>View detail changes</a:t>
            </a:r>
            <a:endParaRPr lang="en-US" dirty="0">
              <a:solidFill>
                <a:srgbClr val="FF0000"/>
              </a:solidFill>
            </a:endParaRPr>
          </a:p>
        </p:txBody>
      </p:sp>
      <p:sp>
        <p:nvSpPr>
          <p:cNvPr id="14" name="Line Callout 1 13"/>
          <p:cNvSpPr/>
          <p:nvPr/>
        </p:nvSpPr>
        <p:spPr bwMode="auto">
          <a:xfrm>
            <a:off x="0" y="5057775"/>
            <a:ext cx="4419600" cy="409575"/>
          </a:xfrm>
          <a:prstGeom prst="borderCallout1">
            <a:avLst>
              <a:gd name="adj1" fmla="val 2471"/>
              <a:gd name="adj2" fmla="val 50504"/>
              <a:gd name="adj3" fmla="val -203780"/>
              <a:gd name="adj4" fmla="val 68348"/>
            </a:avLst>
          </a:prstGeom>
          <a:noFill/>
          <a:ln w="9525" cap="flat" cmpd="sng" algn="ctr">
            <a:solidFill>
              <a:srgbClr val="FF6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70000"/>
              </a:lnSpc>
              <a:spcBef>
                <a:spcPct val="40000"/>
              </a:spcBef>
              <a:spcAft>
                <a:spcPct val="0"/>
              </a:spcAft>
              <a:buClr>
                <a:schemeClr val="tx1"/>
              </a:buClr>
              <a:buSzPct val="70000"/>
              <a:buFont typeface="Wingdings" charset="2"/>
              <a:buNone/>
              <a:tabLst/>
            </a:pPr>
            <a:endParaRPr kumimoji="0" lang="en-US" sz="1600" b="0" i="0" u="none" strike="noStrike" cap="none" normalizeH="0" baseline="0" smtClean="0">
              <a:ln>
                <a:noFill/>
              </a:ln>
              <a:solidFill>
                <a:schemeClr val="tx1"/>
              </a:solidFill>
              <a:effectLst/>
              <a:latin typeface="Arial" charset="0"/>
              <a:ea typeface="MS PGothic" pitchFamily="34" charset="-128"/>
            </a:endParaRPr>
          </a:p>
        </p:txBody>
      </p:sp>
      <p:sp>
        <p:nvSpPr>
          <p:cNvPr id="15" name="TextBox 14"/>
          <p:cNvSpPr txBox="1"/>
          <p:nvPr/>
        </p:nvSpPr>
        <p:spPr>
          <a:xfrm>
            <a:off x="2000250" y="3952875"/>
            <a:ext cx="3057525" cy="268279"/>
          </a:xfrm>
          <a:prstGeom prst="rect">
            <a:avLst/>
          </a:prstGeom>
          <a:noFill/>
        </p:spPr>
        <p:txBody>
          <a:bodyPr wrap="square" rtlCol="0">
            <a:spAutoFit/>
          </a:bodyPr>
          <a:lstStyle/>
          <a:p>
            <a:r>
              <a:rPr lang="en-US" dirty="0" smtClean="0">
                <a:solidFill>
                  <a:srgbClr val="FF0000"/>
                </a:solidFill>
              </a:rPr>
              <a:t>Buyer can review changes</a:t>
            </a:r>
            <a:endParaRPr lang="en-US" dirty="0">
              <a:solidFill>
                <a:srgbClr val="FF0000"/>
              </a:solidFill>
            </a:endParaRPr>
          </a:p>
        </p:txBody>
      </p:sp>
      <p:cxnSp>
        <p:nvCxnSpPr>
          <p:cNvPr id="17" name="Straight Connector 16"/>
          <p:cNvCxnSpPr/>
          <p:nvPr/>
        </p:nvCxnSpPr>
        <p:spPr bwMode="auto">
          <a:xfrm rot="10800000">
            <a:off x="5410200" y="1152526"/>
            <a:ext cx="2514600" cy="314325"/>
          </a:xfrm>
          <a:prstGeom prst="line">
            <a:avLst/>
          </a:prstGeom>
          <a:noFill/>
          <a:ln w="9525" cap="flat" cmpd="sng" algn="ctr">
            <a:solidFill>
              <a:srgbClr val="FF0000"/>
            </a:solidFill>
            <a:prstDash val="solid"/>
            <a:round/>
            <a:headEnd type="none" w="med" len="med"/>
            <a:tailEnd type="none" w="med" len="med"/>
          </a:ln>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lide(fromBottom)">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Respond to Changes</a:t>
            </a:r>
            <a:endParaRPr lang="en-US" dirty="0"/>
          </a:p>
        </p:txBody>
      </p:sp>
      <p:sp>
        <p:nvSpPr>
          <p:cNvPr id="4" name="Slide Number Placeholder 3"/>
          <p:cNvSpPr>
            <a:spLocks noGrp="1"/>
          </p:cNvSpPr>
          <p:nvPr>
            <p:ph type="sldNum" sz="quarter" idx="10"/>
          </p:nvPr>
        </p:nvSpPr>
        <p:spPr>
          <a:xfrm>
            <a:off x="6819900" y="6381750"/>
            <a:ext cx="2133600" cy="476250"/>
          </a:xfrm>
        </p:spPr>
        <p:txBody>
          <a:bodyPr/>
          <a:lstStyle/>
          <a:p>
            <a:pPr>
              <a:defRPr/>
            </a:pPr>
            <a:fld id="{885F5ACC-1EA3-4283-AF72-BD8317629220}" type="slidenum">
              <a:rPr lang="en-US" smtClean="0"/>
              <a:pPr>
                <a:defRPr/>
              </a:pPr>
              <a:t>36</a:t>
            </a:fld>
            <a:endParaRPr lang="en-US" dirty="0"/>
          </a:p>
        </p:txBody>
      </p:sp>
      <p:sp>
        <p:nvSpPr>
          <p:cNvPr id="7" name="Rectangle 6"/>
          <p:cNvSpPr/>
          <p:nvPr/>
        </p:nvSpPr>
        <p:spPr>
          <a:xfrm>
            <a:off x="371475" y="5610225"/>
            <a:ext cx="8410575" cy="788999"/>
          </a:xfrm>
          <a:prstGeom prst="rect">
            <a:avLst/>
          </a:prstGeom>
        </p:spPr>
        <p:style>
          <a:lnRef idx="1">
            <a:schemeClr val="dk1"/>
          </a:lnRef>
          <a:fillRef idx="2">
            <a:schemeClr val="dk1"/>
          </a:fillRef>
          <a:effectRef idx="1">
            <a:schemeClr val="dk1"/>
          </a:effectRef>
          <a:fontRef idx="minor">
            <a:schemeClr val="dk1"/>
          </a:fontRef>
        </p:style>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sz="3200" dirty="0" smtClean="0">
                <a:solidFill>
                  <a:srgbClr val="002060"/>
                </a:solidFill>
              </a:rPr>
              <a:t>Approve / Reject  individual changes or All changes.</a:t>
            </a:r>
            <a:endParaRPr lang="en-US" sz="3200" b="1" cap="none" spc="0" dirty="0">
              <a:ln>
                <a:prstDash val="solid"/>
              </a:ln>
              <a:solidFill>
                <a:srgbClr val="002060"/>
              </a:solidFill>
              <a:effectLst>
                <a:outerShdw blurRad="88000" dist="50800" dir="5040000" algn="tl">
                  <a:schemeClr val="accent4">
                    <a:tint val="80000"/>
                    <a:satMod val="250000"/>
                    <a:alpha val="45000"/>
                  </a:schemeClr>
                </a:outerShdw>
              </a:effectLst>
            </a:endParaRPr>
          </a:p>
        </p:txBody>
      </p:sp>
      <p:pic>
        <p:nvPicPr>
          <p:cNvPr id="8" name="Picture 4"/>
          <p:cNvPicPr>
            <a:picLocks noChangeAspect="1" noChangeArrowheads="1"/>
          </p:cNvPicPr>
          <p:nvPr/>
        </p:nvPicPr>
        <p:blipFill>
          <a:blip r:embed="rId2" cstate="print"/>
          <a:srcRect/>
          <a:stretch>
            <a:fillRect/>
          </a:stretch>
        </p:blipFill>
        <p:spPr bwMode="auto">
          <a:xfrm>
            <a:off x="314325" y="1371600"/>
            <a:ext cx="8705850" cy="4010025"/>
          </a:xfrm>
          <a:prstGeom prst="rect">
            <a:avLst/>
          </a:prstGeom>
          <a:noFill/>
          <a:ln w="9525">
            <a:noFill/>
            <a:miter lim="800000"/>
            <a:headEnd/>
            <a:tailEnd/>
          </a:ln>
        </p:spPr>
      </p:pic>
      <p:sp>
        <p:nvSpPr>
          <p:cNvPr id="6" name="Rectangle 5"/>
          <p:cNvSpPr/>
          <p:nvPr/>
        </p:nvSpPr>
        <p:spPr bwMode="auto">
          <a:xfrm>
            <a:off x="352425" y="1352550"/>
            <a:ext cx="2447925" cy="276225"/>
          </a:xfrm>
          <a:prstGeom prst="rect">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70000"/>
              </a:lnSpc>
              <a:spcBef>
                <a:spcPct val="40000"/>
              </a:spcBef>
              <a:spcAft>
                <a:spcPct val="0"/>
              </a:spcAft>
              <a:buClr>
                <a:schemeClr val="tx1"/>
              </a:buClr>
              <a:buSzPct val="70000"/>
              <a:buFont typeface="Wingdings" charset="2"/>
              <a:buNone/>
              <a:tabLst/>
            </a:pPr>
            <a:endParaRPr kumimoji="0" lang="en-US" sz="1600" b="0" i="0" u="none" strike="noStrike" cap="none" normalizeH="0" baseline="0" smtClean="0">
              <a:ln>
                <a:noFill/>
              </a:ln>
              <a:solidFill>
                <a:schemeClr val="tx1"/>
              </a:solidFill>
              <a:effectLst/>
              <a:latin typeface="Arial" charset="0"/>
              <a:ea typeface="MS PGothic" pitchFamily="34" charset="-128"/>
            </a:endParaRPr>
          </a:p>
        </p:txBody>
      </p:sp>
      <p:sp>
        <p:nvSpPr>
          <p:cNvPr id="9" name="Rectangle 8"/>
          <p:cNvSpPr/>
          <p:nvPr/>
        </p:nvSpPr>
        <p:spPr bwMode="auto">
          <a:xfrm>
            <a:off x="466725" y="3714750"/>
            <a:ext cx="885825" cy="1628775"/>
          </a:xfrm>
          <a:prstGeom prst="rect">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70000"/>
              </a:lnSpc>
              <a:spcBef>
                <a:spcPct val="40000"/>
              </a:spcBef>
              <a:spcAft>
                <a:spcPct val="0"/>
              </a:spcAft>
              <a:buClr>
                <a:schemeClr val="tx1"/>
              </a:buClr>
              <a:buSzPct val="70000"/>
              <a:buFont typeface="Wingdings" charset="2"/>
              <a:buNone/>
              <a:tabLst/>
            </a:pPr>
            <a:endParaRPr kumimoji="0" lang="en-US" sz="1600" b="0" i="0" u="none" strike="noStrike" cap="none" normalizeH="0" baseline="0" smtClean="0">
              <a:ln>
                <a:noFill/>
              </a:ln>
              <a:solidFill>
                <a:schemeClr val="tx1"/>
              </a:solidFill>
              <a:effectLst/>
              <a:latin typeface="Arial" charset="0"/>
              <a:ea typeface="MS PGothic" pitchFamily="34" charset="-128"/>
            </a:endParaRPr>
          </a:p>
        </p:txBody>
      </p:sp>
      <p:sp>
        <p:nvSpPr>
          <p:cNvPr id="10" name="Rectangle 9"/>
          <p:cNvSpPr/>
          <p:nvPr/>
        </p:nvSpPr>
        <p:spPr bwMode="auto">
          <a:xfrm>
            <a:off x="8439151" y="3848100"/>
            <a:ext cx="495300" cy="1457325"/>
          </a:xfrm>
          <a:prstGeom prst="rect">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70000"/>
              </a:lnSpc>
              <a:spcBef>
                <a:spcPct val="40000"/>
              </a:spcBef>
              <a:spcAft>
                <a:spcPct val="0"/>
              </a:spcAft>
              <a:buClr>
                <a:schemeClr val="tx1"/>
              </a:buClr>
              <a:buSzPct val="70000"/>
              <a:buFont typeface="Wingdings" charset="2"/>
              <a:buNone/>
              <a:tabLst/>
            </a:pPr>
            <a:endParaRPr kumimoji="0" lang="en-US" sz="1600" b="0" i="0" u="none" strike="noStrike" cap="none" normalizeH="0" baseline="0" smtClean="0">
              <a:ln>
                <a:noFill/>
              </a:ln>
              <a:solidFill>
                <a:schemeClr val="tx1"/>
              </a:solidFill>
              <a:effectLst/>
              <a:latin typeface="Arial" charset="0"/>
              <a:ea typeface="MS PGothic" pitchFamily="34" charset="-128"/>
            </a:endParaRPr>
          </a:p>
        </p:txBody>
      </p:sp>
      <p:cxnSp>
        <p:nvCxnSpPr>
          <p:cNvPr id="12" name="Straight Connector 11"/>
          <p:cNvCxnSpPr/>
          <p:nvPr/>
        </p:nvCxnSpPr>
        <p:spPr bwMode="auto">
          <a:xfrm rot="16200000" flipV="1">
            <a:off x="566738" y="3490913"/>
            <a:ext cx="390525" cy="19050"/>
          </a:xfrm>
          <a:prstGeom prst="line">
            <a:avLst/>
          </a:prstGeom>
          <a:noFill/>
          <a:ln w="9525" cap="flat" cmpd="sng" algn="ctr">
            <a:solidFill>
              <a:srgbClr val="FF0000"/>
            </a:solidFill>
            <a:prstDash val="solid"/>
            <a:round/>
            <a:headEnd type="none" w="med" len="med"/>
            <a:tailEnd type="none" w="med" len="med"/>
          </a:ln>
          <a:effectLst/>
        </p:spPr>
      </p:cxnSp>
      <p:sp>
        <p:nvSpPr>
          <p:cNvPr id="13" name="TextBox 12"/>
          <p:cNvSpPr txBox="1"/>
          <p:nvPr/>
        </p:nvSpPr>
        <p:spPr>
          <a:xfrm>
            <a:off x="533399" y="3086100"/>
            <a:ext cx="1866901" cy="264688"/>
          </a:xfrm>
          <a:prstGeom prst="rect">
            <a:avLst/>
          </a:prstGeom>
          <a:noFill/>
        </p:spPr>
        <p:txBody>
          <a:bodyPr wrap="square" rtlCol="0">
            <a:spAutoFit/>
          </a:bodyPr>
          <a:lstStyle/>
          <a:p>
            <a:r>
              <a:rPr lang="en-US" dirty="0" smtClean="0">
                <a:solidFill>
                  <a:srgbClr val="FF0000"/>
                </a:solidFill>
              </a:rPr>
              <a:t>Multi PO option</a:t>
            </a:r>
            <a:endParaRPr lang="en-US" dirty="0">
              <a:solidFill>
                <a:srgbClr val="FF0000"/>
              </a:solidFill>
            </a:endParaRPr>
          </a:p>
        </p:txBody>
      </p:sp>
      <p:sp>
        <p:nvSpPr>
          <p:cNvPr id="14" name="Rectangle 13"/>
          <p:cNvSpPr/>
          <p:nvPr/>
        </p:nvSpPr>
        <p:spPr bwMode="auto">
          <a:xfrm>
            <a:off x="2181225" y="3743325"/>
            <a:ext cx="6962775" cy="647700"/>
          </a:xfrm>
          <a:prstGeom prst="rect">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70000"/>
              </a:lnSpc>
              <a:spcBef>
                <a:spcPct val="40000"/>
              </a:spcBef>
              <a:spcAft>
                <a:spcPct val="0"/>
              </a:spcAft>
              <a:buClr>
                <a:schemeClr val="tx1"/>
              </a:buClr>
              <a:buSzPct val="70000"/>
              <a:buFont typeface="Wingdings" charset="2"/>
              <a:buNone/>
              <a:tabLst/>
            </a:pPr>
            <a:endParaRPr kumimoji="0" lang="en-US" sz="1600" b="0" i="0" u="none" strike="noStrike" cap="none" normalizeH="0" baseline="0" smtClean="0">
              <a:ln>
                <a:noFill/>
              </a:ln>
              <a:solidFill>
                <a:schemeClr val="tx1"/>
              </a:solidFill>
              <a:effectLst/>
              <a:latin typeface="Arial" charset="0"/>
              <a:ea typeface="MS PGothic" pitchFamily="34" charset="-128"/>
            </a:endParaRPr>
          </a:p>
        </p:txBody>
      </p:sp>
      <p:cxnSp>
        <p:nvCxnSpPr>
          <p:cNvPr id="16" name="Straight Connector 15"/>
          <p:cNvCxnSpPr>
            <a:stCxn id="10" idx="0"/>
          </p:cNvCxnSpPr>
          <p:nvPr/>
        </p:nvCxnSpPr>
        <p:spPr bwMode="auto">
          <a:xfrm rot="16200000" flipV="1">
            <a:off x="8391526" y="3552824"/>
            <a:ext cx="419100" cy="171451"/>
          </a:xfrm>
          <a:prstGeom prst="line">
            <a:avLst/>
          </a:prstGeom>
          <a:noFill/>
          <a:ln w="9525" cap="flat" cmpd="sng" algn="ctr">
            <a:solidFill>
              <a:srgbClr val="FF0000"/>
            </a:solidFill>
            <a:prstDash val="solid"/>
            <a:round/>
            <a:headEnd type="none" w="med" len="med"/>
            <a:tailEnd type="none" w="med" len="med"/>
          </a:ln>
          <a:effectLst/>
        </p:spPr>
      </p:cxnSp>
      <p:sp>
        <p:nvSpPr>
          <p:cNvPr id="17" name="TextBox 16"/>
          <p:cNvSpPr txBox="1"/>
          <p:nvPr/>
        </p:nvSpPr>
        <p:spPr>
          <a:xfrm>
            <a:off x="6867525" y="3209925"/>
            <a:ext cx="2400299" cy="268279"/>
          </a:xfrm>
          <a:prstGeom prst="rect">
            <a:avLst/>
          </a:prstGeom>
          <a:noFill/>
        </p:spPr>
        <p:txBody>
          <a:bodyPr wrap="square" rtlCol="0">
            <a:spAutoFit/>
          </a:bodyPr>
          <a:lstStyle/>
          <a:p>
            <a:r>
              <a:rPr lang="en-US" dirty="0" smtClean="0">
                <a:solidFill>
                  <a:srgbClr val="FF0000"/>
                </a:solidFill>
              </a:rPr>
              <a:t>Review detail changes</a:t>
            </a:r>
            <a:endParaRPr lang="en-US" dirty="0">
              <a:solidFill>
                <a:srgbClr val="FF0000"/>
              </a:solidFill>
            </a:endParaRPr>
          </a:p>
        </p:txBody>
      </p:sp>
      <p:sp>
        <p:nvSpPr>
          <p:cNvPr id="23" name="Rectangle 22"/>
          <p:cNvSpPr/>
          <p:nvPr/>
        </p:nvSpPr>
        <p:spPr bwMode="auto">
          <a:xfrm>
            <a:off x="7610475" y="3743325"/>
            <a:ext cx="533400" cy="638175"/>
          </a:xfrm>
          <a:prstGeom prst="rect">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70000"/>
              </a:lnSpc>
              <a:spcBef>
                <a:spcPct val="40000"/>
              </a:spcBef>
              <a:spcAft>
                <a:spcPct val="0"/>
              </a:spcAft>
              <a:buClr>
                <a:schemeClr val="tx1"/>
              </a:buClr>
              <a:buSzPct val="70000"/>
              <a:buFont typeface="Wingdings" charset="2"/>
              <a:buNone/>
              <a:tabLst/>
            </a:pPr>
            <a:endParaRPr kumimoji="0" lang="en-US" sz="1600" b="0" i="0" u="none" strike="noStrike" cap="none" normalizeH="0" baseline="0" smtClean="0">
              <a:ln>
                <a:noFill/>
              </a:ln>
              <a:solidFill>
                <a:schemeClr val="tx1"/>
              </a:solidFill>
              <a:effectLst/>
              <a:latin typeface="Arial" charset="0"/>
              <a:ea typeface="MS PGothic" pitchFamily="34" charset="-128"/>
            </a:endParaRPr>
          </a:p>
        </p:txBody>
      </p:sp>
      <p:sp>
        <p:nvSpPr>
          <p:cNvPr id="24" name="Rectangle 23"/>
          <p:cNvSpPr/>
          <p:nvPr/>
        </p:nvSpPr>
        <p:spPr bwMode="auto">
          <a:xfrm>
            <a:off x="7839075" y="4229100"/>
            <a:ext cx="914400" cy="9144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70000"/>
              </a:lnSpc>
              <a:spcBef>
                <a:spcPct val="40000"/>
              </a:spcBef>
              <a:spcAft>
                <a:spcPct val="0"/>
              </a:spcAft>
              <a:buClr>
                <a:schemeClr val="tx1"/>
              </a:buClr>
              <a:buSzPct val="70000"/>
              <a:buFont typeface="Wingdings" charset="2"/>
              <a:buNone/>
              <a:tabLst/>
            </a:pPr>
            <a:endParaRPr kumimoji="0" lang="en-US" sz="1600" b="0" i="0" u="none" strike="noStrike" cap="none" normalizeH="0" baseline="0" smtClean="0">
              <a:ln>
                <a:noFill/>
              </a:ln>
              <a:solidFill>
                <a:schemeClr val="tx1"/>
              </a:solidFill>
              <a:effectLst/>
              <a:latin typeface="Arial" charset="0"/>
              <a:ea typeface="MS PGothic" pitchFamily="34" charset="-128"/>
            </a:endParaRPr>
          </a:p>
        </p:txBody>
      </p:sp>
      <p:sp>
        <p:nvSpPr>
          <p:cNvPr id="25" name="Rectangle 24"/>
          <p:cNvSpPr/>
          <p:nvPr/>
        </p:nvSpPr>
        <p:spPr bwMode="auto">
          <a:xfrm>
            <a:off x="5610225" y="3743326"/>
            <a:ext cx="619125" cy="647700"/>
          </a:xfrm>
          <a:prstGeom prst="rect">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70000"/>
              </a:lnSpc>
              <a:spcBef>
                <a:spcPct val="40000"/>
              </a:spcBef>
              <a:spcAft>
                <a:spcPct val="0"/>
              </a:spcAft>
              <a:buClr>
                <a:schemeClr val="tx1"/>
              </a:buClr>
              <a:buSzPct val="70000"/>
              <a:buFont typeface="Wingdings" charset="2"/>
              <a:buNone/>
              <a:tabLst/>
            </a:pPr>
            <a:endParaRPr kumimoji="0" lang="en-US" sz="1600" b="0" i="0" u="none" strike="noStrike" cap="none" normalizeH="0" baseline="0" smtClean="0">
              <a:ln>
                <a:noFill/>
              </a:ln>
              <a:solidFill>
                <a:schemeClr val="tx1"/>
              </a:solidFill>
              <a:effectLst/>
              <a:latin typeface="Arial" charset="0"/>
              <a:ea typeface="MS PGothic" pitchFamily="34" charset="-128"/>
            </a:endParaRPr>
          </a:p>
        </p:txBody>
      </p:sp>
      <p:sp>
        <p:nvSpPr>
          <p:cNvPr id="26" name="Rectangle 25"/>
          <p:cNvSpPr/>
          <p:nvPr/>
        </p:nvSpPr>
        <p:spPr bwMode="auto">
          <a:xfrm>
            <a:off x="3714750" y="3743325"/>
            <a:ext cx="1009650" cy="638175"/>
          </a:xfrm>
          <a:prstGeom prst="rect">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70000"/>
              </a:lnSpc>
              <a:spcBef>
                <a:spcPct val="40000"/>
              </a:spcBef>
              <a:spcAft>
                <a:spcPct val="0"/>
              </a:spcAft>
              <a:buClr>
                <a:schemeClr val="tx1"/>
              </a:buClr>
              <a:buSzPct val="70000"/>
              <a:buFont typeface="Wingdings" charset="2"/>
              <a:buNone/>
              <a:tabLst/>
            </a:pPr>
            <a:endParaRPr kumimoji="0" lang="en-US" sz="1600" b="0" i="0" u="none" strike="noStrike" cap="none" normalizeH="0" baseline="0" smtClean="0">
              <a:ln>
                <a:noFill/>
              </a:ln>
              <a:solidFill>
                <a:schemeClr val="tx1"/>
              </a:solidFill>
              <a:effectLst/>
              <a:latin typeface="Arial" charset="0"/>
              <a:ea typeface="MS PGothic"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lide(fromBottom)">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Changes in </a:t>
            </a:r>
            <a:r>
              <a:rPr lang="en-US" dirty="0" err="1" smtClean="0"/>
              <a:t>iProcurement</a:t>
            </a:r>
            <a:endParaRPr lang="en-US" dirty="0"/>
          </a:p>
        </p:txBody>
      </p:sp>
      <p:sp>
        <p:nvSpPr>
          <p:cNvPr id="4" name="Slide Number Placeholder 3"/>
          <p:cNvSpPr>
            <a:spLocks noGrp="1"/>
          </p:cNvSpPr>
          <p:nvPr>
            <p:ph type="sldNum" sz="quarter" idx="10"/>
          </p:nvPr>
        </p:nvSpPr>
        <p:spPr/>
        <p:txBody>
          <a:bodyPr/>
          <a:lstStyle/>
          <a:p>
            <a:pPr>
              <a:defRPr/>
            </a:pPr>
            <a:fld id="{885F5ACC-1EA3-4283-AF72-BD8317629220}" type="slidenum">
              <a:rPr lang="en-US" smtClean="0"/>
              <a:pPr>
                <a:defRPr/>
              </a:pPr>
              <a:t>37</a:t>
            </a:fld>
            <a:endParaRPr lang="en-US"/>
          </a:p>
        </p:txBody>
      </p:sp>
      <p:pic>
        <p:nvPicPr>
          <p:cNvPr id="5" name="Content Placeholder 7" descr="image13.jpg"/>
          <p:cNvPicPr>
            <a:picLocks noGrp="1" noChangeAspect="1"/>
          </p:cNvPicPr>
          <p:nvPr>
            <p:ph idx="1"/>
          </p:nvPr>
        </p:nvPicPr>
        <p:blipFill>
          <a:blip r:embed="rId2" cstate="print"/>
          <a:stretch>
            <a:fillRect/>
          </a:stretch>
        </p:blipFill>
        <p:spPr>
          <a:xfrm>
            <a:off x="304800" y="1463674"/>
            <a:ext cx="6419850" cy="4834523"/>
          </a:xfrm>
          <a:ln>
            <a:solidFill>
              <a:schemeClr val="tx1"/>
            </a:solidFill>
          </a:ln>
        </p:spPr>
      </p:pic>
      <p:sp>
        <p:nvSpPr>
          <p:cNvPr id="6" name="Line Callout 2 5"/>
          <p:cNvSpPr/>
          <p:nvPr/>
        </p:nvSpPr>
        <p:spPr bwMode="auto">
          <a:xfrm>
            <a:off x="1600200" y="3648075"/>
            <a:ext cx="2066925" cy="1047750"/>
          </a:xfrm>
          <a:prstGeom prst="borderCallout2">
            <a:avLst>
              <a:gd name="adj1" fmla="val 568"/>
              <a:gd name="adj2" fmla="val 48810"/>
              <a:gd name="adj3" fmla="val -341"/>
              <a:gd name="adj4" fmla="val 51075"/>
              <a:gd name="adj5" fmla="val -63864"/>
              <a:gd name="adj6" fmla="val 133978"/>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70000"/>
              </a:lnSpc>
              <a:spcBef>
                <a:spcPct val="40000"/>
              </a:spcBef>
              <a:spcAft>
                <a:spcPct val="0"/>
              </a:spcAft>
              <a:buClr>
                <a:schemeClr val="tx1"/>
              </a:buClr>
              <a:buSzPct val="70000"/>
              <a:buFont typeface="Wingdings" charset="2"/>
              <a:buNone/>
              <a:tabLst/>
            </a:pPr>
            <a:endParaRPr kumimoji="0" lang="en-US" sz="1600" b="0" i="0" u="none" strike="noStrike" cap="none" normalizeH="0" baseline="0" smtClean="0">
              <a:ln>
                <a:noFill/>
              </a:ln>
              <a:solidFill>
                <a:schemeClr val="tx1"/>
              </a:solidFill>
              <a:effectLst/>
              <a:latin typeface="Arial" charset="0"/>
              <a:ea typeface="MS PGothic" pitchFamily="34" charset="-128"/>
            </a:endParaRPr>
          </a:p>
        </p:txBody>
      </p:sp>
      <p:sp>
        <p:nvSpPr>
          <p:cNvPr id="7" name="TextBox 6"/>
          <p:cNvSpPr txBox="1"/>
          <p:nvPr/>
        </p:nvSpPr>
        <p:spPr>
          <a:xfrm>
            <a:off x="2524125" y="2714625"/>
            <a:ext cx="4229100" cy="268279"/>
          </a:xfrm>
          <a:prstGeom prst="rect">
            <a:avLst/>
          </a:prstGeom>
          <a:noFill/>
        </p:spPr>
        <p:txBody>
          <a:bodyPr wrap="square" rtlCol="0">
            <a:spAutoFit/>
          </a:bodyPr>
          <a:lstStyle/>
          <a:p>
            <a:r>
              <a:rPr lang="en-US" dirty="0" smtClean="0">
                <a:solidFill>
                  <a:srgbClr val="FF0000"/>
                </a:solidFill>
              </a:rPr>
              <a:t>Changes to catalog in </a:t>
            </a:r>
            <a:r>
              <a:rPr lang="en-US" dirty="0" err="1" smtClean="0">
                <a:solidFill>
                  <a:srgbClr val="FF0000"/>
                </a:solidFill>
              </a:rPr>
              <a:t>iProcurement</a:t>
            </a:r>
            <a:endParaRPr lang="en-US" dirty="0">
              <a:solidFill>
                <a:srgbClr val="FF0000"/>
              </a:solidFill>
            </a:endParaRPr>
          </a:p>
        </p:txBody>
      </p:sp>
      <p:graphicFrame>
        <p:nvGraphicFramePr>
          <p:cNvPr id="8" name="Diagram 7"/>
          <p:cNvGraphicFramePr/>
          <p:nvPr/>
        </p:nvGraphicFramePr>
        <p:xfrm>
          <a:off x="6829425" y="1454150"/>
          <a:ext cx="230505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4"/>
          <p:cNvSpPr>
            <a:spLocks noChangeArrowheads="1"/>
          </p:cNvSpPr>
          <p:nvPr/>
        </p:nvSpPr>
        <p:spPr bwMode="invGray">
          <a:xfrm>
            <a:off x="4019550" y="2724150"/>
            <a:ext cx="3314700" cy="3503139"/>
          </a:xfrm>
          <a:prstGeom prst="rect">
            <a:avLst/>
          </a:prstGeom>
          <a:noFill/>
          <a:ln w="9525">
            <a:noFill/>
            <a:miter lim="800000"/>
            <a:headEnd/>
            <a:tailEnd/>
          </a:ln>
        </p:spPr>
        <p:txBody>
          <a:bodyPr lIns="92075" tIns="46038" rIns="92075" bIns="46038">
            <a:spAutoFit/>
          </a:bodyPr>
          <a:lstStyle/>
          <a:p>
            <a:pPr>
              <a:lnSpc>
                <a:spcPct val="80000"/>
              </a:lnSpc>
              <a:spcBef>
                <a:spcPct val="50000"/>
              </a:spcBef>
            </a:pPr>
            <a:r>
              <a:rPr lang="en-US" sz="27700" b="1" i="1" dirty="0">
                <a:solidFill>
                  <a:srgbClr val="FF6600"/>
                </a:solidFill>
                <a:latin typeface="Times" pitchFamily="18" charset="0"/>
                <a:cs typeface="Times New Roman" pitchFamily="18" charset="0"/>
              </a:rPr>
              <a:t>A</a:t>
            </a:r>
          </a:p>
        </p:txBody>
      </p:sp>
      <p:sp>
        <p:nvSpPr>
          <p:cNvPr id="11269" name="Rectangle 5"/>
          <p:cNvSpPr>
            <a:spLocks noChangeArrowheads="1"/>
          </p:cNvSpPr>
          <p:nvPr/>
        </p:nvSpPr>
        <p:spPr bwMode="invGray">
          <a:xfrm>
            <a:off x="1600200" y="533400"/>
            <a:ext cx="3314700" cy="3503139"/>
          </a:xfrm>
          <a:prstGeom prst="rect">
            <a:avLst/>
          </a:prstGeom>
          <a:noFill/>
          <a:ln w="9525">
            <a:noFill/>
            <a:miter lim="800000"/>
            <a:headEnd/>
            <a:tailEnd/>
          </a:ln>
        </p:spPr>
        <p:txBody>
          <a:bodyPr lIns="92075" tIns="46038" rIns="92075" bIns="46038">
            <a:spAutoFit/>
          </a:bodyPr>
          <a:lstStyle/>
          <a:p>
            <a:pPr>
              <a:lnSpc>
                <a:spcPct val="80000"/>
              </a:lnSpc>
              <a:spcBef>
                <a:spcPct val="50000"/>
              </a:spcBef>
            </a:pPr>
            <a:r>
              <a:rPr lang="en-US" sz="27700" b="1" i="1" dirty="0">
                <a:solidFill>
                  <a:srgbClr val="FF6600"/>
                </a:solidFill>
                <a:latin typeface="Times" pitchFamily="18" charset="0"/>
                <a:cs typeface="Times New Roman" pitchFamily="18" charset="0"/>
              </a:rPr>
              <a:t>Q</a:t>
            </a:r>
          </a:p>
        </p:txBody>
      </p:sp>
      <p:sp>
        <p:nvSpPr>
          <p:cNvPr id="11270" name="Rectangle 6"/>
          <p:cNvSpPr>
            <a:spLocks noChangeArrowheads="1"/>
          </p:cNvSpPr>
          <p:nvPr/>
        </p:nvSpPr>
        <p:spPr bwMode="invGray">
          <a:xfrm>
            <a:off x="2914649" y="1828800"/>
            <a:ext cx="1724025" cy="3503139"/>
          </a:xfrm>
          <a:prstGeom prst="rect">
            <a:avLst/>
          </a:prstGeom>
          <a:noFill/>
          <a:ln w="9525">
            <a:noFill/>
            <a:miter lim="800000"/>
            <a:headEnd/>
            <a:tailEnd/>
          </a:ln>
        </p:spPr>
        <p:txBody>
          <a:bodyPr wrap="square" lIns="92075" tIns="46038" rIns="92075" bIns="46038">
            <a:spAutoFit/>
          </a:bodyPr>
          <a:lstStyle/>
          <a:p>
            <a:pPr>
              <a:lnSpc>
                <a:spcPct val="80000"/>
              </a:lnSpc>
              <a:spcBef>
                <a:spcPct val="50000"/>
              </a:spcBef>
            </a:pPr>
            <a:r>
              <a:rPr lang="en-US" sz="27700" b="1" i="1" dirty="0">
                <a:solidFill>
                  <a:schemeClr val="accent3"/>
                </a:solidFill>
                <a:latin typeface="Times" pitchFamily="18" charset="0"/>
                <a:cs typeface="Times New Roman" pitchFamily="18" charset="0"/>
              </a:rPr>
              <a:t>&amp;</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852"/>
          <p:cNvSpPr>
            <a:spLocks noGrp="1" noChangeArrowheads="1"/>
          </p:cNvSpPr>
          <p:nvPr>
            <p:ph type="body" sz="half" idx="1"/>
          </p:nvPr>
        </p:nvSpPr>
        <p:spPr>
          <a:xfrm>
            <a:off x="228600" y="1682750"/>
            <a:ext cx="4227513" cy="4343400"/>
          </a:xfrm>
        </p:spPr>
        <p:txBody>
          <a:bodyPr/>
          <a:lstStyle/>
          <a:p>
            <a:pPr marL="0" indent="0">
              <a:buClr>
                <a:schemeClr val="tx1"/>
              </a:buClr>
              <a:buFont typeface="Wingdings" charset="2"/>
              <a:buChar char="Ø"/>
            </a:pPr>
            <a:endParaRPr lang="en-US" sz="1600" smtClean="0"/>
          </a:p>
          <a:p>
            <a:pPr marL="0" indent="0">
              <a:buClr>
                <a:schemeClr val="tx1"/>
              </a:buClr>
              <a:buFont typeface="Wingdings" charset="2"/>
              <a:buChar char="Ø"/>
            </a:pPr>
            <a:endParaRPr lang="en-US" sz="1600" smtClean="0"/>
          </a:p>
          <a:p>
            <a:pPr marL="0" indent="0">
              <a:buClr>
                <a:schemeClr val="tx1"/>
              </a:buClr>
              <a:buFont typeface="Wingdings" charset="2"/>
              <a:buChar char="Ø"/>
            </a:pPr>
            <a:endParaRPr lang="en-US" sz="1600" smtClean="0"/>
          </a:p>
        </p:txBody>
      </p:sp>
      <p:sp>
        <p:nvSpPr>
          <p:cNvPr id="8195" name="Rectangle 928"/>
          <p:cNvSpPr>
            <a:spLocks noGrp="1" noChangeArrowheads="1"/>
          </p:cNvSpPr>
          <p:nvPr>
            <p:ph sz="half" idx="2"/>
          </p:nvPr>
        </p:nvSpPr>
        <p:spPr>
          <a:xfrm>
            <a:off x="314325" y="1682750"/>
            <a:ext cx="8524875" cy="4495800"/>
          </a:xfrm>
        </p:spPr>
        <p:txBody>
          <a:bodyPr/>
          <a:lstStyle/>
          <a:p>
            <a:pPr marL="0" indent="0">
              <a:buClr>
                <a:schemeClr val="tx1"/>
              </a:buClr>
              <a:buFont typeface="Wingdings" charset="2"/>
              <a:buChar char="v"/>
            </a:pPr>
            <a:r>
              <a:rPr lang="en-US" sz="1600" smtClean="0"/>
              <a:t>   BioMarin Pharmaceutical Inc. (Nasdaq: BMRN) is a multinational biopharmaceutical company that specializes in providing first-to-market therapeutics to patients with rare genetic diseases. BioMarin has developed and commercialized 4 products in over ten years, a remarkable accomplishment in the biopharmaceutical industry, and a testament to the company’s passion and dedication to patients with serious, unmet medical needs.</a:t>
            </a:r>
            <a:r>
              <a:rPr lang="en-US" sz="1600" b="1" smtClean="0"/>
              <a:t> </a:t>
            </a:r>
            <a:r>
              <a:rPr lang="en-US" sz="1600" smtClean="0"/>
              <a:t>The company has successfully advanced 4 breakthrough products from bench, to market, to patients.</a:t>
            </a:r>
          </a:p>
          <a:p>
            <a:pPr marL="0" indent="0">
              <a:buClr>
                <a:schemeClr val="tx1"/>
              </a:buClr>
              <a:buFont typeface="Wingdings" charset="2"/>
              <a:buChar char="v"/>
            </a:pPr>
            <a:r>
              <a:rPr lang="en-US" sz="1600" smtClean="0"/>
              <a:t> </a:t>
            </a:r>
            <a:r>
              <a:rPr lang="en-US" sz="1600" b="1" smtClean="0"/>
              <a:t>Four commercial products</a:t>
            </a:r>
            <a:r>
              <a:rPr lang="en-US" sz="1600" smtClean="0"/>
              <a:t> </a:t>
            </a:r>
          </a:p>
          <a:p>
            <a:pPr lvl="1">
              <a:buClr>
                <a:schemeClr val="tx1"/>
              </a:buClr>
              <a:buFontTx/>
              <a:buChar char="•"/>
            </a:pPr>
            <a:r>
              <a:rPr lang="en-US" sz="1400" smtClean="0"/>
              <a:t>Total 2010 revenue projected: $370M–$393M*</a:t>
            </a:r>
          </a:p>
          <a:p>
            <a:pPr lvl="1">
              <a:spcBef>
                <a:spcPct val="35000"/>
              </a:spcBef>
              <a:buFontTx/>
              <a:buChar char="•"/>
            </a:pPr>
            <a:r>
              <a:rPr lang="en-US" sz="1400" smtClean="0"/>
              <a:t>Aldurazyme</a:t>
            </a:r>
            <a:r>
              <a:rPr lang="en-US" sz="1400" baseline="30000" smtClean="0"/>
              <a:t>®</a:t>
            </a:r>
            <a:r>
              <a:rPr lang="en-US" sz="1400" smtClean="0"/>
              <a:t> for MPS I</a:t>
            </a:r>
          </a:p>
          <a:p>
            <a:pPr lvl="1">
              <a:spcBef>
                <a:spcPct val="35000"/>
              </a:spcBef>
              <a:buFontTx/>
              <a:buChar char="•"/>
            </a:pPr>
            <a:r>
              <a:rPr lang="en-US" sz="1400" smtClean="0"/>
              <a:t>Naglazyme</a:t>
            </a:r>
            <a:r>
              <a:rPr lang="en-US" sz="1400" baseline="30000" smtClean="0"/>
              <a:t>®</a:t>
            </a:r>
            <a:r>
              <a:rPr lang="en-US" sz="1400" smtClean="0"/>
              <a:t> for MPS VI</a:t>
            </a:r>
          </a:p>
          <a:p>
            <a:pPr lvl="1">
              <a:spcBef>
                <a:spcPct val="35000"/>
              </a:spcBef>
              <a:spcAft>
                <a:spcPct val="10000"/>
              </a:spcAft>
              <a:buFontTx/>
              <a:buChar char="•"/>
            </a:pPr>
            <a:r>
              <a:rPr lang="en-US" sz="1400" smtClean="0"/>
              <a:t>Kuvan</a:t>
            </a:r>
            <a:r>
              <a:rPr lang="en-US" sz="1400" baseline="30000" smtClean="0"/>
              <a:t>®</a:t>
            </a:r>
            <a:r>
              <a:rPr lang="en-US" sz="1400" smtClean="0"/>
              <a:t> for PKU</a:t>
            </a:r>
          </a:p>
          <a:p>
            <a:pPr lvl="1">
              <a:spcBef>
                <a:spcPct val="35000"/>
              </a:spcBef>
              <a:spcAft>
                <a:spcPct val="10000"/>
              </a:spcAft>
              <a:buFontTx/>
              <a:buChar char="•"/>
            </a:pPr>
            <a:r>
              <a:rPr lang="en-US" sz="1400" smtClean="0"/>
              <a:t>Firdapse</a:t>
            </a:r>
            <a:r>
              <a:rPr lang="en-US" sz="1400" smtClean="0">
                <a:cs typeface="Arial" charset="0"/>
              </a:rPr>
              <a:t>™</a:t>
            </a:r>
            <a:r>
              <a:rPr lang="en-US" sz="1400" smtClean="0"/>
              <a:t> for LEMS (EU)</a:t>
            </a:r>
          </a:p>
          <a:p>
            <a:pPr marL="0" indent="0">
              <a:spcBef>
                <a:spcPct val="35000"/>
              </a:spcBef>
              <a:buFont typeface="Wingdings" charset="2"/>
              <a:buChar char="v"/>
            </a:pPr>
            <a:r>
              <a:rPr lang="en-US" sz="1600" b="1" smtClean="0"/>
              <a:t> Multiple new product opportunities</a:t>
            </a:r>
          </a:p>
          <a:p>
            <a:pPr lvl="1">
              <a:spcBef>
                <a:spcPct val="35000"/>
              </a:spcBef>
            </a:pPr>
            <a:r>
              <a:rPr lang="en-US" sz="1200" smtClean="0"/>
              <a:t>GALNS for MPS IVA </a:t>
            </a:r>
          </a:p>
          <a:p>
            <a:pPr lvl="1">
              <a:spcBef>
                <a:spcPct val="35000"/>
              </a:spcBef>
            </a:pPr>
            <a:r>
              <a:rPr lang="en-US" sz="1200" smtClean="0"/>
              <a:t>PEG-PAL for PKU</a:t>
            </a:r>
          </a:p>
          <a:p>
            <a:pPr lvl="1">
              <a:spcBef>
                <a:spcPct val="35000"/>
              </a:spcBef>
              <a:spcAft>
                <a:spcPct val="10000"/>
              </a:spcAft>
            </a:pPr>
            <a:r>
              <a:rPr lang="en-US" sz="1200" smtClean="0"/>
              <a:t>New IND candidates in development</a:t>
            </a:r>
          </a:p>
          <a:p>
            <a:pPr lvl="1">
              <a:spcBef>
                <a:spcPct val="35000"/>
              </a:spcBef>
              <a:spcAft>
                <a:spcPct val="10000"/>
              </a:spcAft>
            </a:pPr>
            <a:r>
              <a:rPr lang="en-US" sz="1200" smtClean="0"/>
              <a:t>Ongoing business development efforts</a:t>
            </a:r>
          </a:p>
        </p:txBody>
      </p:sp>
      <p:sp>
        <p:nvSpPr>
          <p:cNvPr id="8196" name="Rectangle 929"/>
          <p:cNvSpPr>
            <a:spLocks noChangeArrowheads="1"/>
          </p:cNvSpPr>
          <p:nvPr/>
        </p:nvSpPr>
        <p:spPr bwMode="auto">
          <a:xfrm>
            <a:off x="228600" y="717550"/>
            <a:ext cx="8737600" cy="838200"/>
          </a:xfrm>
          <a:prstGeom prst="rect">
            <a:avLst/>
          </a:prstGeom>
          <a:noFill/>
          <a:ln w="9525">
            <a:noFill/>
            <a:miter lim="800000"/>
            <a:headEnd/>
            <a:tailEnd/>
          </a:ln>
        </p:spPr>
        <p:txBody>
          <a:bodyPr tIns="0" bIns="0"/>
          <a:lstStyle/>
          <a:p>
            <a:pPr>
              <a:lnSpc>
                <a:spcPct val="90000"/>
              </a:lnSpc>
              <a:spcBef>
                <a:spcPct val="0"/>
              </a:spcBef>
              <a:buClrTx/>
              <a:buSzTx/>
              <a:buFontTx/>
              <a:buNone/>
            </a:pPr>
            <a:r>
              <a:rPr lang="en-US" sz="3000">
                <a:solidFill>
                  <a:schemeClr val="tx2"/>
                </a:solidFill>
                <a:latin typeface="Futura Std Book" pitchFamily="34" charset="0"/>
              </a:rPr>
              <a:t>BioMarin at a Glance </a:t>
            </a:r>
            <a:br>
              <a:rPr lang="en-US" sz="3000">
                <a:solidFill>
                  <a:schemeClr val="tx2"/>
                </a:solidFill>
                <a:latin typeface="Futura Std Book" pitchFamily="34" charset="0"/>
              </a:rPr>
            </a:br>
            <a:r>
              <a:rPr lang="en-US" sz="2000">
                <a:solidFill>
                  <a:schemeClr val="tx2"/>
                </a:solidFill>
                <a:latin typeface="Futura Std Book" pitchFamily="34" charset="0"/>
              </a:rPr>
              <a:t>Proven Business Strategy Targeting Genetic and Serious Medical Disorders</a:t>
            </a:r>
          </a:p>
        </p:txBody>
      </p:sp>
      <p:sp>
        <p:nvSpPr>
          <p:cNvPr id="8197" name="Rectangle 933"/>
          <p:cNvSpPr>
            <a:spLocks noChangeArrowheads="1"/>
          </p:cNvSpPr>
          <p:nvPr/>
        </p:nvSpPr>
        <p:spPr bwMode="auto">
          <a:xfrm>
            <a:off x="2136775" y="6429375"/>
            <a:ext cx="7188200" cy="428625"/>
          </a:xfrm>
          <a:prstGeom prst="rect">
            <a:avLst/>
          </a:prstGeom>
          <a:noFill/>
          <a:ln w="9525">
            <a:noFill/>
            <a:miter lim="800000"/>
            <a:headEnd/>
            <a:tailEnd/>
          </a:ln>
        </p:spPr>
        <p:txBody>
          <a:bodyPr anchor="b">
            <a:spAutoFit/>
          </a:bodyPr>
          <a:lstStyle/>
          <a:p>
            <a:pPr>
              <a:lnSpc>
                <a:spcPct val="100000"/>
              </a:lnSpc>
              <a:spcBef>
                <a:spcPct val="0"/>
              </a:spcBef>
              <a:buClrTx/>
              <a:buSzTx/>
              <a:buFontTx/>
              <a:buNone/>
            </a:pPr>
            <a:r>
              <a:rPr lang="en-US" sz="1100" i="1"/>
              <a:t>*     Financial information per BioMarin press release issued August 2, 2010 (excludes $5M to $7M in expenses</a:t>
            </a:r>
            <a:br>
              <a:rPr lang="en-US" sz="1100" i="1"/>
            </a:br>
            <a:r>
              <a:rPr lang="en-US" sz="1100" i="1"/>
              <a:t>      related to the planned development of BMN-701 for Pompe disease announced on August 17, 2010)</a:t>
            </a:r>
          </a:p>
        </p:txBody>
      </p:sp>
      <p:sp>
        <p:nvSpPr>
          <p:cNvPr id="8198" name="Slide Number Placeholder 8"/>
          <p:cNvSpPr>
            <a:spLocks noGrp="1"/>
          </p:cNvSpPr>
          <p:nvPr>
            <p:ph type="sldNum" sz="quarter" idx="10"/>
          </p:nvPr>
        </p:nvSpPr>
        <p:spPr>
          <a:noFill/>
        </p:spPr>
        <p:txBody>
          <a:bodyPr/>
          <a:lstStyle/>
          <a:p>
            <a:fld id="{EF36FDEA-CB01-41F1-B1AA-BF26A4BFCE73}" type="slidenum">
              <a:rPr lang="en-US" smtClean="0"/>
              <a:pPr/>
              <a:t>4</a:t>
            </a:fld>
            <a:endParaRPr lang="en-US"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Effect transition="in" filter="slide(fromBottom)">
                                      <p:cBhvr>
                                        <p:cTn id="7" dur="500"/>
                                        <p:tgtEl>
                                          <p:spTgt spid="81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8195">
                                            <p:txEl>
                                              <p:pRg st="1" end="1"/>
                                            </p:txEl>
                                          </p:spTgt>
                                        </p:tgtEl>
                                        <p:attrNameLst>
                                          <p:attrName>style.visibility</p:attrName>
                                        </p:attrNameLst>
                                      </p:cBhvr>
                                      <p:to>
                                        <p:strVal val="visible"/>
                                      </p:to>
                                    </p:set>
                                    <p:animEffect transition="in" filter="slide(fromBottom)">
                                      <p:cBhvr>
                                        <p:cTn id="12" dur="500"/>
                                        <p:tgtEl>
                                          <p:spTgt spid="8195">
                                            <p:txEl>
                                              <p:pRg st="1" end="1"/>
                                            </p:txEl>
                                          </p:spTgt>
                                        </p:tgtEl>
                                      </p:cBhvr>
                                    </p:animEffect>
                                  </p:childTnLst>
                                </p:cTn>
                              </p:par>
                              <p:par>
                                <p:cTn id="13" presetID="12" presetClass="entr" presetSubtype="4" fill="hold" nodeType="withEffect">
                                  <p:stCondLst>
                                    <p:cond delay="0"/>
                                  </p:stCondLst>
                                  <p:childTnLst>
                                    <p:set>
                                      <p:cBhvr>
                                        <p:cTn id="14" dur="1" fill="hold">
                                          <p:stCondLst>
                                            <p:cond delay="0"/>
                                          </p:stCondLst>
                                        </p:cTn>
                                        <p:tgtEl>
                                          <p:spTgt spid="8195">
                                            <p:txEl>
                                              <p:pRg st="2" end="2"/>
                                            </p:txEl>
                                          </p:spTgt>
                                        </p:tgtEl>
                                        <p:attrNameLst>
                                          <p:attrName>style.visibility</p:attrName>
                                        </p:attrNameLst>
                                      </p:cBhvr>
                                      <p:to>
                                        <p:strVal val="visible"/>
                                      </p:to>
                                    </p:set>
                                    <p:animEffect transition="in" filter="slide(fromBottom)">
                                      <p:cBhvr>
                                        <p:cTn id="15" dur="500"/>
                                        <p:tgtEl>
                                          <p:spTgt spid="8195">
                                            <p:txEl>
                                              <p:pRg st="2" end="2"/>
                                            </p:txEl>
                                          </p:spTgt>
                                        </p:tgtEl>
                                      </p:cBhvr>
                                    </p:animEffect>
                                  </p:childTnLst>
                                </p:cTn>
                              </p:par>
                              <p:par>
                                <p:cTn id="16" presetID="12" presetClass="entr" presetSubtype="4" fill="hold" nodeType="withEffect">
                                  <p:stCondLst>
                                    <p:cond delay="0"/>
                                  </p:stCondLst>
                                  <p:childTnLst>
                                    <p:set>
                                      <p:cBhvr>
                                        <p:cTn id="17" dur="1" fill="hold">
                                          <p:stCondLst>
                                            <p:cond delay="0"/>
                                          </p:stCondLst>
                                        </p:cTn>
                                        <p:tgtEl>
                                          <p:spTgt spid="8195">
                                            <p:txEl>
                                              <p:pRg st="3" end="3"/>
                                            </p:txEl>
                                          </p:spTgt>
                                        </p:tgtEl>
                                        <p:attrNameLst>
                                          <p:attrName>style.visibility</p:attrName>
                                        </p:attrNameLst>
                                      </p:cBhvr>
                                      <p:to>
                                        <p:strVal val="visible"/>
                                      </p:to>
                                    </p:set>
                                    <p:animEffect transition="in" filter="slide(fromBottom)">
                                      <p:cBhvr>
                                        <p:cTn id="18" dur="500"/>
                                        <p:tgtEl>
                                          <p:spTgt spid="8195">
                                            <p:txEl>
                                              <p:pRg st="3" end="3"/>
                                            </p:txEl>
                                          </p:spTgt>
                                        </p:tgtEl>
                                      </p:cBhvr>
                                    </p:animEffect>
                                  </p:childTnLst>
                                </p:cTn>
                              </p:par>
                              <p:par>
                                <p:cTn id="19" presetID="12" presetClass="entr" presetSubtype="4" fill="hold" nodeType="withEffect">
                                  <p:stCondLst>
                                    <p:cond delay="0"/>
                                  </p:stCondLst>
                                  <p:childTnLst>
                                    <p:set>
                                      <p:cBhvr>
                                        <p:cTn id="20" dur="1" fill="hold">
                                          <p:stCondLst>
                                            <p:cond delay="0"/>
                                          </p:stCondLst>
                                        </p:cTn>
                                        <p:tgtEl>
                                          <p:spTgt spid="8195">
                                            <p:txEl>
                                              <p:pRg st="4" end="4"/>
                                            </p:txEl>
                                          </p:spTgt>
                                        </p:tgtEl>
                                        <p:attrNameLst>
                                          <p:attrName>style.visibility</p:attrName>
                                        </p:attrNameLst>
                                      </p:cBhvr>
                                      <p:to>
                                        <p:strVal val="visible"/>
                                      </p:to>
                                    </p:set>
                                    <p:animEffect transition="in" filter="slide(fromBottom)">
                                      <p:cBhvr>
                                        <p:cTn id="21" dur="500"/>
                                        <p:tgtEl>
                                          <p:spTgt spid="8195">
                                            <p:txEl>
                                              <p:pRg st="4" end="4"/>
                                            </p:txEl>
                                          </p:spTgt>
                                        </p:tgtEl>
                                      </p:cBhvr>
                                    </p:animEffect>
                                  </p:childTnLst>
                                </p:cTn>
                              </p:par>
                              <p:par>
                                <p:cTn id="22" presetID="12" presetClass="entr" presetSubtype="4" fill="hold" nodeType="withEffect">
                                  <p:stCondLst>
                                    <p:cond delay="0"/>
                                  </p:stCondLst>
                                  <p:childTnLst>
                                    <p:set>
                                      <p:cBhvr>
                                        <p:cTn id="23" dur="1" fill="hold">
                                          <p:stCondLst>
                                            <p:cond delay="0"/>
                                          </p:stCondLst>
                                        </p:cTn>
                                        <p:tgtEl>
                                          <p:spTgt spid="8195">
                                            <p:txEl>
                                              <p:pRg st="5" end="5"/>
                                            </p:txEl>
                                          </p:spTgt>
                                        </p:tgtEl>
                                        <p:attrNameLst>
                                          <p:attrName>style.visibility</p:attrName>
                                        </p:attrNameLst>
                                      </p:cBhvr>
                                      <p:to>
                                        <p:strVal val="visible"/>
                                      </p:to>
                                    </p:set>
                                    <p:animEffect transition="in" filter="slide(fromBottom)">
                                      <p:cBhvr>
                                        <p:cTn id="24" dur="500"/>
                                        <p:tgtEl>
                                          <p:spTgt spid="8195">
                                            <p:txEl>
                                              <p:pRg st="5" end="5"/>
                                            </p:txEl>
                                          </p:spTgt>
                                        </p:tgtEl>
                                      </p:cBhvr>
                                    </p:animEffect>
                                  </p:childTnLst>
                                </p:cTn>
                              </p:par>
                              <p:par>
                                <p:cTn id="25" presetID="12" presetClass="entr" presetSubtype="4" fill="hold" nodeType="withEffect">
                                  <p:stCondLst>
                                    <p:cond delay="0"/>
                                  </p:stCondLst>
                                  <p:childTnLst>
                                    <p:set>
                                      <p:cBhvr>
                                        <p:cTn id="26" dur="1" fill="hold">
                                          <p:stCondLst>
                                            <p:cond delay="0"/>
                                          </p:stCondLst>
                                        </p:cTn>
                                        <p:tgtEl>
                                          <p:spTgt spid="8195">
                                            <p:txEl>
                                              <p:pRg st="6" end="6"/>
                                            </p:txEl>
                                          </p:spTgt>
                                        </p:tgtEl>
                                        <p:attrNameLst>
                                          <p:attrName>style.visibility</p:attrName>
                                        </p:attrNameLst>
                                      </p:cBhvr>
                                      <p:to>
                                        <p:strVal val="visible"/>
                                      </p:to>
                                    </p:set>
                                    <p:animEffect transition="in" filter="slide(fromBottom)">
                                      <p:cBhvr>
                                        <p:cTn id="27" dur="500"/>
                                        <p:tgtEl>
                                          <p:spTgt spid="8195">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nodeType="clickEffect">
                                  <p:stCondLst>
                                    <p:cond delay="0"/>
                                  </p:stCondLst>
                                  <p:childTnLst>
                                    <p:set>
                                      <p:cBhvr>
                                        <p:cTn id="31" dur="1" fill="hold">
                                          <p:stCondLst>
                                            <p:cond delay="0"/>
                                          </p:stCondLst>
                                        </p:cTn>
                                        <p:tgtEl>
                                          <p:spTgt spid="8195">
                                            <p:txEl>
                                              <p:pRg st="7" end="7"/>
                                            </p:txEl>
                                          </p:spTgt>
                                        </p:tgtEl>
                                        <p:attrNameLst>
                                          <p:attrName>style.visibility</p:attrName>
                                        </p:attrNameLst>
                                      </p:cBhvr>
                                      <p:to>
                                        <p:strVal val="visible"/>
                                      </p:to>
                                    </p:set>
                                    <p:animEffect transition="in" filter="slide(fromBottom)">
                                      <p:cBhvr>
                                        <p:cTn id="32" dur="500"/>
                                        <p:tgtEl>
                                          <p:spTgt spid="8195">
                                            <p:txEl>
                                              <p:pRg st="7" end="7"/>
                                            </p:txEl>
                                          </p:spTgt>
                                        </p:tgtEl>
                                      </p:cBhvr>
                                    </p:animEffect>
                                  </p:childTnLst>
                                </p:cTn>
                              </p:par>
                              <p:par>
                                <p:cTn id="33" presetID="12" presetClass="entr" presetSubtype="4" fill="hold" nodeType="withEffect">
                                  <p:stCondLst>
                                    <p:cond delay="0"/>
                                  </p:stCondLst>
                                  <p:childTnLst>
                                    <p:set>
                                      <p:cBhvr>
                                        <p:cTn id="34" dur="1" fill="hold">
                                          <p:stCondLst>
                                            <p:cond delay="0"/>
                                          </p:stCondLst>
                                        </p:cTn>
                                        <p:tgtEl>
                                          <p:spTgt spid="8195">
                                            <p:txEl>
                                              <p:pRg st="8" end="8"/>
                                            </p:txEl>
                                          </p:spTgt>
                                        </p:tgtEl>
                                        <p:attrNameLst>
                                          <p:attrName>style.visibility</p:attrName>
                                        </p:attrNameLst>
                                      </p:cBhvr>
                                      <p:to>
                                        <p:strVal val="visible"/>
                                      </p:to>
                                    </p:set>
                                    <p:animEffect transition="in" filter="slide(fromBottom)">
                                      <p:cBhvr>
                                        <p:cTn id="35" dur="500"/>
                                        <p:tgtEl>
                                          <p:spTgt spid="8195">
                                            <p:txEl>
                                              <p:pRg st="8" end="8"/>
                                            </p:txEl>
                                          </p:spTgt>
                                        </p:tgtEl>
                                      </p:cBhvr>
                                    </p:animEffect>
                                  </p:childTnLst>
                                </p:cTn>
                              </p:par>
                              <p:par>
                                <p:cTn id="36" presetID="12" presetClass="entr" presetSubtype="4" fill="hold" nodeType="withEffect">
                                  <p:stCondLst>
                                    <p:cond delay="0"/>
                                  </p:stCondLst>
                                  <p:childTnLst>
                                    <p:set>
                                      <p:cBhvr>
                                        <p:cTn id="37" dur="1" fill="hold">
                                          <p:stCondLst>
                                            <p:cond delay="0"/>
                                          </p:stCondLst>
                                        </p:cTn>
                                        <p:tgtEl>
                                          <p:spTgt spid="8195">
                                            <p:txEl>
                                              <p:pRg st="9" end="9"/>
                                            </p:txEl>
                                          </p:spTgt>
                                        </p:tgtEl>
                                        <p:attrNameLst>
                                          <p:attrName>style.visibility</p:attrName>
                                        </p:attrNameLst>
                                      </p:cBhvr>
                                      <p:to>
                                        <p:strVal val="visible"/>
                                      </p:to>
                                    </p:set>
                                    <p:animEffect transition="in" filter="slide(fromBottom)">
                                      <p:cBhvr>
                                        <p:cTn id="38" dur="500"/>
                                        <p:tgtEl>
                                          <p:spTgt spid="8195">
                                            <p:txEl>
                                              <p:pRg st="9" end="9"/>
                                            </p:txEl>
                                          </p:spTgt>
                                        </p:tgtEl>
                                      </p:cBhvr>
                                    </p:animEffect>
                                  </p:childTnLst>
                                </p:cTn>
                              </p:par>
                              <p:par>
                                <p:cTn id="39" presetID="12" presetClass="entr" presetSubtype="4" fill="hold" nodeType="withEffect">
                                  <p:stCondLst>
                                    <p:cond delay="0"/>
                                  </p:stCondLst>
                                  <p:childTnLst>
                                    <p:set>
                                      <p:cBhvr>
                                        <p:cTn id="40" dur="1" fill="hold">
                                          <p:stCondLst>
                                            <p:cond delay="0"/>
                                          </p:stCondLst>
                                        </p:cTn>
                                        <p:tgtEl>
                                          <p:spTgt spid="8195">
                                            <p:txEl>
                                              <p:pRg st="10" end="10"/>
                                            </p:txEl>
                                          </p:spTgt>
                                        </p:tgtEl>
                                        <p:attrNameLst>
                                          <p:attrName>style.visibility</p:attrName>
                                        </p:attrNameLst>
                                      </p:cBhvr>
                                      <p:to>
                                        <p:strVal val="visible"/>
                                      </p:to>
                                    </p:set>
                                    <p:animEffect transition="in" filter="slide(fromBottom)">
                                      <p:cBhvr>
                                        <p:cTn id="41" dur="500"/>
                                        <p:tgtEl>
                                          <p:spTgt spid="8195">
                                            <p:txEl>
                                              <p:pRg st="10" end="10"/>
                                            </p:txEl>
                                          </p:spTgt>
                                        </p:tgtEl>
                                      </p:cBhvr>
                                    </p:animEffect>
                                  </p:childTnLst>
                                </p:cTn>
                              </p:par>
                              <p:par>
                                <p:cTn id="42" presetID="12" presetClass="entr" presetSubtype="4" fill="hold" nodeType="withEffect">
                                  <p:stCondLst>
                                    <p:cond delay="0"/>
                                  </p:stCondLst>
                                  <p:childTnLst>
                                    <p:set>
                                      <p:cBhvr>
                                        <p:cTn id="43" dur="1" fill="hold">
                                          <p:stCondLst>
                                            <p:cond delay="0"/>
                                          </p:stCondLst>
                                        </p:cTn>
                                        <p:tgtEl>
                                          <p:spTgt spid="8195">
                                            <p:txEl>
                                              <p:pRg st="11" end="11"/>
                                            </p:txEl>
                                          </p:spTgt>
                                        </p:tgtEl>
                                        <p:attrNameLst>
                                          <p:attrName>style.visibility</p:attrName>
                                        </p:attrNameLst>
                                      </p:cBhvr>
                                      <p:to>
                                        <p:strVal val="visible"/>
                                      </p:to>
                                    </p:set>
                                    <p:animEffect transition="in" filter="slide(fromBottom)">
                                      <p:cBhvr>
                                        <p:cTn id="44" dur="500"/>
                                        <p:tgtEl>
                                          <p:spTgt spid="8195">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8"/>
          <p:cNvSpPr>
            <a:spLocks noGrp="1" noChangeArrowheads="1"/>
          </p:cNvSpPr>
          <p:nvPr>
            <p:ph type="title"/>
          </p:nvPr>
        </p:nvSpPr>
        <p:spPr>
          <a:xfrm>
            <a:off x="609600" y="508000"/>
            <a:ext cx="8534400" cy="838200"/>
          </a:xfrm>
        </p:spPr>
        <p:txBody>
          <a:bodyPr/>
          <a:lstStyle/>
          <a:p>
            <a:endParaRPr lang="en-US" dirty="0" smtClean="0"/>
          </a:p>
        </p:txBody>
      </p:sp>
      <p:sp>
        <p:nvSpPr>
          <p:cNvPr id="7172" name="Slide Number Placeholder 6"/>
          <p:cNvSpPr>
            <a:spLocks noGrp="1"/>
          </p:cNvSpPr>
          <p:nvPr>
            <p:ph type="sldNum" sz="quarter" idx="10"/>
          </p:nvPr>
        </p:nvSpPr>
        <p:spPr>
          <a:xfrm>
            <a:off x="8391525" y="6381750"/>
            <a:ext cx="2133600" cy="476250"/>
          </a:xfrm>
          <a:noFill/>
        </p:spPr>
        <p:txBody>
          <a:bodyPr/>
          <a:lstStyle/>
          <a:p>
            <a:pPr algn="l"/>
            <a:fld id="{C3C7598D-8149-4C3F-B2E8-F7FF969BFDF3}" type="slidenum">
              <a:rPr lang="en-US" smtClean="0"/>
              <a:pPr algn="l"/>
              <a:t>5</a:t>
            </a:fld>
            <a:endParaRPr lang="en-US" dirty="0" smtClean="0"/>
          </a:p>
        </p:txBody>
      </p:sp>
      <p:graphicFrame>
        <p:nvGraphicFramePr>
          <p:cNvPr id="17" name="Diagram 16"/>
          <p:cNvGraphicFramePr/>
          <p:nvPr/>
        </p:nvGraphicFramePr>
        <p:xfrm>
          <a:off x="676275" y="1597025"/>
          <a:ext cx="2981325"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Left Arrow 9"/>
          <p:cNvSpPr/>
          <p:nvPr/>
        </p:nvSpPr>
        <p:spPr bwMode="auto">
          <a:xfrm>
            <a:off x="3933825" y="2105025"/>
            <a:ext cx="495300" cy="200025"/>
          </a:xfrm>
          <a:prstGeom prst="leftArrow">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70000"/>
              </a:lnSpc>
              <a:spcBef>
                <a:spcPct val="40000"/>
              </a:spcBef>
              <a:spcAft>
                <a:spcPct val="0"/>
              </a:spcAft>
              <a:buClr>
                <a:schemeClr val="tx1"/>
              </a:buClr>
              <a:buSzPct val="70000"/>
              <a:buFont typeface="Wingdings" charset="2"/>
              <a:buNone/>
              <a:tabLst/>
            </a:pPr>
            <a:endParaRPr kumimoji="0" lang="en-US" sz="1600" b="0" i="0" u="none" strike="noStrike" cap="none" normalizeH="0" baseline="0" smtClean="0">
              <a:ln>
                <a:noFill/>
              </a:ln>
              <a:solidFill>
                <a:schemeClr val="tx1"/>
              </a:solidFill>
              <a:effectLst/>
              <a:latin typeface="Arial" charset="0"/>
              <a:ea typeface="MS PGothic" pitchFamily="34" charset="-128"/>
            </a:endParaRPr>
          </a:p>
        </p:txBody>
      </p:sp>
    </p:spTree>
  </p:cSld>
  <p:clrMapOvr>
    <a:masterClrMapping/>
  </p:clrMapOvr>
  <p:transition>
    <p:cover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5"/>
          <p:cNvSpPr>
            <a:spLocks noGrp="1" noChangeArrowheads="1"/>
          </p:cNvSpPr>
          <p:nvPr>
            <p:ph type="sldNum" sz="quarter" idx="10"/>
          </p:nvPr>
        </p:nvSpPr>
        <p:spPr>
          <a:noFill/>
        </p:spPr>
        <p:txBody>
          <a:bodyPr/>
          <a:lstStyle/>
          <a:p>
            <a:fld id="{FE8D35B0-1D0D-4C75-9D92-E8BF4F8FA580}" type="slidenum">
              <a:rPr lang="en-US" smtClean="0"/>
              <a:pPr/>
              <a:t>6</a:t>
            </a:fld>
            <a:endParaRPr lang="en-US" smtClean="0"/>
          </a:p>
        </p:txBody>
      </p:sp>
      <p:sp>
        <p:nvSpPr>
          <p:cNvPr id="9219" name="Rectangle 2"/>
          <p:cNvSpPr>
            <a:spLocks noGrp="1" noChangeArrowheads="1"/>
          </p:cNvSpPr>
          <p:nvPr>
            <p:ph type="title"/>
          </p:nvPr>
        </p:nvSpPr>
        <p:spPr/>
        <p:txBody>
          <a:bodyPr/>
          <a:lstStyle/>
          <a:p>
            <a:r>
              <a:rPr lang="en-US" smtClean="0"/>
              <a:t>Focus &amp; Strategy  – Expanding Product Pipeline</a:t>
            </a:r>
          </a:p>
        </p:txBody>
      </p:sp>
      <p:sp>
        <p:nvSpPr>
          <p:cNvPr id="34819" name="Text Box 3"/>
          <p:cNvSpPr txBox="1">
            <a:spLocks noChangeArrowheads="1"/>
          </p:cNvSpPr>
          <p:nvPr/>
        </p:nvSpPr>
        <p:spPr bwMode="auto">
          <a:xfrm>
            <a:off x="933450" y="2124075"/>
            <a:ext cx="1590675" cy="304800"/>
          </a:xfrm>
          <a:prstGeom prst="rect">
            <a:avLst/>
          </a:prstGeom>
          <a:solidFill>
            <a:schemeClr val="tx2"/>
          </a:solidFill>
          <a:ln w="9525" algn="ctr">
            <a:noFill/>
            <a:miter lim="800000"/>
            <a:headEnd/>
            <a:tailEnd/>
          </a:ln>
        </p:spPr>
        <p:txBody>
          <a:bodyPr>
            <a:spAutoFit/>
          </a:bodyPr>
          <a:lstStyle/>
          <a:p>
            <a:pPr algn="ctr">
              <a:spcBef>
                <a:spcPct val="50000"/>
              </a:spcBef>
            </a:pPr>
            <a:r>
              <a:rPr lang="en-US" sz="2000" b="1">
                <a:solidFill>
                  <a:schemeClr val="bg1"/>
                </a:solidFill>
              </a:rPr>
              <a:t>Focus</a:t>
            </a:r>
          </a:p>
        </p:txBody>
      </p:sp>
      <p:sp>
        <p:nvSpPr>
          <p:cNvPr id="34820" name="Rectangle 4"/>
          <p:cNvSpPr>
            <a:spLocks noChangeArrowheads="1"/>
          </p:cNvSpPr>
          <p:nvPr/>
        </p:nvSpPr>
        <p:spPr bwMode="auto">
          <a:xfrm>
            <a:off x="4830763" y="2135188"/>
            <a:ext cx="3121025" cy="263525"/>
          </a:xfrm>
          <a:prstGeom prst="rect">
            <a:avLst/>
          </a:prstGeom>
          <a:solidFill>
            <a:schemeClr val="bg1"/>
          </a:solidFill>
          <a:ln w="9525" algn="ctr">
            <a:noFill/>
            <a:miter lim="800000"/>
            <a:headEnd/>
            <a:tailEnd/>
          </a:ln>
        </p:spPr>
        <p:txBody>
          <a:bodyPr wrap="none">
            <a:spAutoFit/>
          </a:bodyPr>
          <a:lstStyle/>
          <a:p>
            <a:r>
              <a:rPr lang="en-US">
                <a:solidFill>
                  <a:schemeClr val="tx2"/>
                </a:solidFill>
              </a:rPr>
              <a:t>Rare (Orphan) genetic diseases.</a:t>
            </a:r>
          </a:p>
        </p:txBody>
      </p:sp>
      <p:sp>
        <p:nvSpPr>
          <p:cNvPr id="34821" name="Text Box 5"/>
          <p:cNvSpPr txBox="1">
            <a:spLocks noChangeArrowheads="1"/>
          </p:cNvSpPr>
          <p:nvPr/>
        </p:nvSpPr>
        <p:spPr bwMode="auto">
          <a:xfrm>
            <a:off x="1057275" y="4457700"/>
            <a:ext cx="1419225" cy="304800"/>
          </a:xfrm>
          <a:prstGeom prst="rect">
            <a:avLst/>
          </a:prstGeom>
          <a:solidFill>
            <a:schemeClr val="tx2"/>
          </a:solidFill>
          <a:ln w="9525" algn="ctr">
            <a:noFill/>
            <a:miter lim="800000"/>
            <a:headEnd/>
            <a:tailEnd/>
          </a:ln>
        </p:spPr>
        <p:txBody>
          <a:bodyPr>
            <a:spAutoFit/>
          </a:bodyPr>
          <a:lstStyle/>
          <a:p>
            <a:pPr algn="ctr">
              <a:spcBef>
                <a:spcPct val="50000"/>
              </a:spcBef>
            </a:pPr>
            <a:r>
              <a:rPr lang="en-US" sz="2000" b="1">
                <a:solidFill>
                  <a:schemeClr val="bg1"/>
                </a:solidFill>
              </a:rPr>
              <a:t>Strategy</a:t>
            </a:r>
          </a:p>
        </p:txBody>
      </p:sp>
      <p:sp>
        <p:nvSpPr>
          <p:cNvPr id="34822" name="Rectangle 6"/>
          <p:cNvSpPr>
            <a:spLocks noChangeArrowheads="1"/>
          </p:cNvSpPr>
          <p:nvPr/>
        </p:nvSpPr>
        <p:spPr bwMode="auto">
          <a:xfrm>
            <a:off x="4840288" y="4030663"/>
            <a:ext cx="3932237" cy="1668462"/>
          </a:xfrm>
          <a:prstGeom prst="rect">
            <a:avLst/>
          </a:prstGeom>
          <a:solidFill>
            <a:schemeClr val="bg1"/>
          </a:solidFill>
          <a:ln w="9525" algn="ctr">
            <a:noFill/>
            <a:miter lim="800000"/>
            <a:headEnd/>
            <a:tailEnd/>
          </a:ln>
        </p:spPr>
        <p:txBody>
          <a:bodyPr>
            <a:spAutoFit/>
          </a:bodyPr>
          <a:lstStyle/>
          <a:p>
            <a:pPr>
              <a:buFont typeface="Arial" charset="0"/>
              <a:buChar char="•"/>
            </a:pPr>
            <a:r>
              <a:rPr lang="en-US">
                <a:solidFill>
                  <a:schemeClr val="tx2"/>
                </a:solidFill>
              </a:rPr>
              <a:t> Providing rapid access to treatment for patients with serious unmet medical needs</a:t>
            </a:r>
          </a:p>
          <a:p>
            <a:pPr>
              <a:buFont typeface="Arial" charset="0"/>
              <a:buChar char="•"/>
            </a:pPr>
            <a:r>
              <a:rPr lang="en-US">
                <a:solidFill>
                  <a:schemeClr val="tx2"/>
                </a:solidFill>
              </a:rPr>
              <a:t> Optimizing powerful biology with demonstrated potential and development clarity</a:t>
            </a:r>
          </a:p>
          <a:p>
            <a:pPr>
              <a:buFont typeface="Arial" charset="0"/>
              <a:buChar char="•"/>
            </a:pPr>
            <a:r>
              <a:rPr lang="en-US">
                <a:solidFill>
                  <a:schemeClr val="tx2"/>
                </a:solidFill>
              </a:rPr>
              <a:t> Accelerating approval process and strategic pipeline development.</a:t>
            </a:r>
          </a:p>
        </p:txBody>
      </p:sp>
      <p:sp>
        <p:nvSpPr>
          <p:cNvPr id="34828" name="AutoShape 12"/>
          <p:cNvSpPr>
            <a:spLocks noChangeArrowheads="1"/>
          </p:cNvSpPr>
          <p:nvPr/>
        </p:nvSpPr>
        <p:spPr bwMode="auto">
          <a:xfrm>
            <a:off x="2990850" y="1914525"/>
            <a:ext cx="1362075" cy="723900"/>
          </a:xfrm>
          <a:prstGeom prst="leftRightArrow">
            <a:avLst>
              <a:gd name="adj1" fmla="val 50000"/>
              <a:gd name="adj2" fmla="val 37632"/>
            </a:avLst>
          </a:prstGeom>
          <a:solidFill>
            <a:schemeClr val="folHlink"/>
          </a:solidFill>
          <a:ln w="9525" algn="ctr">
            <a:noFill/>
            <a:miter lim="800000"/>
            <a:headEnd/>
            <a:tailEnd/>
          </a:ln>
        </p:spPr>
        <p:txBody>
          <a:bodyPr wrap="none" anchor="ctr"/>
          <a:lstStyle/>
          <a:p>
            <a:pPr algn="r"/>
            <a:endParaRPr lang="en-US"/>
          </a:p>
        </p:txBody>
      </p:sp>
      <p:sp>
        <p:nvSpPr>
          <p:cNvPr id="34829" name="AutoShape 13"/>
          <p:cNvSpPr>
            <a:spLocks noChangeArrowheads="1"/>
          </p:cNvSpPr>
          <p:nvPr/>
        </p:nvSpPr>
        <p:spPr bwMode="auto">
          <a:xfrm>
            <a:off x="2971800" y="4238625"/>
            <a:ext cx="1362075" cy="723900"/>
          </a:xfrm>
          <a:prstGeom prst="leftRightArrow">
            <a:avLst>
              <a:gd name="adj1" fmla="val 50000"/>
              <a:gd name="adj2" fmla="val 37632"/>
            </a:avLst>
          </a:prstGeom>
          <a:solidFill>
            <a:schemeClr val="folHlink"/>
          </a:solidFill>
          <a:ln w="9525" algn="ctr">
            <a:noFill/>
            <a:miter lim="800000"/>
            <a:headEnd/>
            <a:tailEnd/>
          </a:ln>
        </p:spPr>
        <p:txBody>
          <a:bodyPr wrap="none" anchor="ctr"/>
          <a:lstStyle/>
          <a:p>
            <a:pPr algn="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4819"/>
                                        </p:tgtEl>
                                        <p:attrNameLst>
                                          <p:attrName>style.visibility</p:attrName>
                                        </p:attrNameLst>
                                      </p:cBhvr>
                                      <p:to>
                                        <p:strVal val="visible"/>
                                      </p:to>
                                    </p:set>
                                    <p:animEffect transition="in" filter="slide(fromBottom)">
                                      <p:cBhvr>
                                        <p:cTn id="7" dur="500"/>
                                        <p:tgtEl>
                                          <p:spTgt spid="34819"/>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4828"/>
                                        </p:tgtEl>
                                        <p:attrNameLst>
                                          <p:attrName>style.visibility</p:attrName>
                                        </p:attrNameLst>
                                      </p:cBhvr>
                                      <p:to>
                                        <p:strVal val="visible"/>
                                      </p:to>
                                    </p:set>
                                    <p:animEffect transition="in" filter="slide(fromBottom)">
                                      <p:cBhvr>
                                        <p:cTn id="12" dur="500"/>
                                        <p:tgtEl>
                                          <p:spTgt spid="34828"/>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34820"/>
                                        </p:tgtEl>
                                        <p:attrNameLst>
                                          <p:attrName>style.visibility</p:attrName>
                                        </p:attrNameLst>
                                      </p:cBhvr>
                                      <p:to>
                                        <p:strVal val="visible"/>
                                      </p:to>
                                    </p:set>
                                    <p:animEffect transition="in" filter="slide(fromBottom)">
                                      <p:cBhvr>
                                        <p:cTn id="17" dur="500"/>
                                        <p:tgtEl>
                                          <p:spTgt spid="34820"/>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34821"/>
                                        </p:tgtEl>
                                        <p:attrNameLst>
                                          <p:attrName>style.visibility</p:attrName>
                                        </p:attrNameLst>
                                      </p:cBhvr>
                                      <p:to>
                                        <p:strVal val="visible"/>
                                      </p:to>
                                    </p:set>
                                    <p:animEffect transition="in" filter="slide(fromBottom)">
                                      <p:cBhvr>
                                        <p:cTn id="22" dur="500"/>
                                        <p:tgtEl>
                                          <p:spTgt spid="34821"/>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34829"/>
                                        </p:tgtEl>
                                        <p:attrNameLst>
                                          <p:attrName>style.visibility</p:attrName>
                                        </p:attrNameLst>
                                      </p:cBhvr>
                                      <p:to>
                                        <p:strVal val="visible"/>
                                      </p:to>
                                    </p:set>
                                    <p:animEffect transition="in" filter="slide(fromBottom)">
                                      <p:cBhvr>
                                        <p:cTn id="27" dur="500"/>
                                        <p:tgtEl>
                                          <p:spTgt spid="34829"/>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34822"/>
                                        </p:tgtEl>
                                        <p:attrNameLst>
                                          <p:attrName>style.visibility</p:attrName>
                                        </p:attrNameLst>
                                      </p:cBhvr>
                                      <p:to>
                                        <p:strVal val="visible"/>
                                      </p:to>
                                    </p:set>
                                    <p:animEffect transition="in" filter="slide(fromBottom)">
                                      <p:cBhvr>
                                        <p:cTn id="32" dur="500"/>
                                        <p:tgtEl>
                                          <p:spTgt spid="348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animBg="1"/>
      <p:bldP spid="34820" grpId="0" animBg="1"/>
      <p:bldP spid="34821" grpId="0" animBg="1"/>
      <p:bldP spid="34822" grpId="0" animBg="1"/>
      <p:bldP spid="34828" grpId="0" animBg="1"/>
      <p:bldP spid="3482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8"/>
          <p:cNvSpPr>
            <a:spLocks noGrp="1" noChangeArrowheads="1"/>
          </p:cNvSpPr>
          <p:nvPr>
            <p:ph type="title"/>
          </p:nvPr>
        </p:nvSpPr>
        <p:spPr>
          <a:xfrm>
            <a:off x="609600" y="508000"/>
            <a:ext cx="8534400" cy="838200"/>
          </a:xfrm>
        </p:spPr>
        <p:txBody>
          <a:bodyPr/>
          <a:lstStyle/>
          <a:p>
            <a:endParaRPr lang="en-US" dirty="0" smtClean="0"/>
          </a:p>
        </p:txBody>
      </p:sp>
      <p:sp>
        <p:nvSpPr>
          <p:cNvPr id="7172" name="Slide Number Placeholder 6"/>
          <p:cNvSpPr>
            <a:spLocks noGrp="1"/>
          </p:cNvSpPr>
          <p:nvPr>
            <p:ph type="sldNum" sz="quarter" idx="10"/>
          </p:nvPr>
        </p:nvSpPr>
        <p:spPr>
          <a:xfrm>
            <a:off x="8391525" y="6381750"/>
            <a:ext cx="2133600" cy="476250"/>
          </a:xfrm>
          <a:noFill/>
        </p:spPr>
        <p:txBody>
          <a:bodyPr/>
          <a:lstStyle/>
          <a:p>
            <a:pPr algn="l"/>
            <a:fld id="{C3C7598D-8149-4C3F-B2E8-F7FF969BFDF3}" type="slidenum">
              <a:rPr lang="en-US" smtClean="0"/>
              <a:pPr algn="l"/>
              <a:t>7</a:t>
            </a:fld>
            <a:endParaRPr lang="en-US" dirty="0" smtClean="0"/>
          </a:p>
        </p:txBody>
      </p:sp>
      <p:graphicFrame>
        <p:nvGraphicFramePr>
          <p:cNvPr id="17" name="Diagram 16"/>
          <p:cNvGraphicFramePr/>
          <p:nvPr/>
        </p:nvGraphicFramePr>
        <p:xfrm>
          <a:off x="676275" y="1597025"/>
          <a:ext cx="2981325"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Left Arrow 9"/>
          <p:cNvSpPr/>
          <p:nvPr/>
        </p:nvSpPr>
        <p:spPr bwMode="auto">
          <a:xfrm>
            <a:off x="3933825" y="2505075"/>
            <a:ext cx="495300" cy="200025"/>
          </a:xfrm>
          <a:prstGeom prst="leftArrow">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70000"/>
              </a:lnSpc>
              <a:spcBef>
                <a:spcPct val="40000"/>
              </a:spcBef>
              <a:spcAft>
                <a:spcPct val="0"/>
              </a:spcAft>
              <a:buClr>
                <a:schemeClr val="tx1"/>
              </a:buClr>
              <a:buSzPct val="70000"/>
              <a:buFont typeface="Wingdings" charset="2"/>
              <a:buNone/>
              <a:tabLst/>
            </a:pPr>
            <a:endParaRPr kumimoji="0" lang="en-US" sz="1600" b="0" i="0" u="none" strike="noStrike" cap="none" normalizeH="0" baseline="0" smtClean="0">
              <a:ln>
                <a:noFill/>
              </a:ln>
              <a:solidFill>
                <a:schemeClr val="tx1"/>
              </a:solidFill>
              <a:effectLst/>
              <a:latin typeface="Arial" charset="0"/>
              <a:ea typeface="MS PGothic" pitchFamily="34" charset="-128"/>
            </a:endParaRPr>
          </a:p>
        </p:txBody>
      </p:sp>
    </p:spTree>
  </p:cSld>
  <p:clrMapOvr>
    <a:masterClrMapping/>
  </p:clrMapOvr>
  <p:transition>
    <p:cover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209550" y="628650"/>
            <a:ext cx="8534400" cy="447675"/>
          </a:xfrm>
        </p:spPr>
        <p:txBody>
          <a:bodyPr/>
          <a:lstStyle/>
          <a:p>
            <a:r>
              <a:rPr lang="en-US" dirty="0" smtClean="0"/>
              <a:t>What is a Catalog?			</a:t>
            </a:r>
          </a:p>
        </p:txBody>
      </p:sp>
      <p:sp>
        <p:nvSpPr>
          <p:cNvPr id="10245" name="Slide Number Placeholder 7"/>
          <p:cNvSpPr>
            <a:spLocks noGrp="1"/>
          </p:cNvSpPr>
          <p:nvPr>
            <p:ph type="sldNum" sz="quarter" idx="10"/>
          </p:nvPr>
        </p:nvSpPr>
        <p:spPr>
          <a:xfrm>
            <a:off x="6867525" y="6505574"/>
            <a:ext cx="2133600" cy="352425"/>
          </a:xfrm>
          <a:noFill/>
        </p:spPr>
        <p:txBody>
          <a:bodyPr/>
          <a:lstStyle/>
          <a:p>
            <a:fld id="{A3F70AFE-17F5-4028-959E-297B022866F4}" type="slidenum">
              <a:rPr lang="en-US" smtClean="0"/>
              <a:pPr/>
              <a:t>8</a:t>
            </a:fld>
            <a:endParaRPr lang="en-US" dirty="0" smtClean="0"/>
          </a:p>
        </p:txBody>
      </p:sp>
      <p:sp>
        <p:nvSpPr>
          <p:cNvPr id="8" name="Rectangle 2"/>
          <p:cNvSpPr txBox="1">
            <a:spLocks noChangeArrowheads="1"/>
          </p:cNvSpPr>
          <p:nvPr/>
        </p:nvSpPr>
        <p:spPr bwMode="auto">
          <a:xfrm>
            <a:off x="314325" y="2762250"/>
            <a:ext cx="8534400" cy="628650"/>
          </a:xfrm>
          <a:prstGeom prst="rect">
            <a:avLst/>
          </a:prstGeom>
          <a:noFill/>
          <a:ln w="9525">
            <a:noFill/>
            <a:miter lim="800000"/>
            <a:headEnd/>
            <a:tailEnd/>
          </a:ln>
        </p:spPr>
        <p:txBody>
          <a:bodyPr vert="horz" wrap="square" lIns="91440" tIns="0" rIns="91440" bIns="0" numCol="1" anchor="t" anchorCtr="0" compatLnSpc="1">
            <a:prstTxWarp prst="textNoShape">
              <a:avLst/>
            </a:prstTxWarp>
          </a:body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3000" b="0" i="0" u="none" strike="noStrike" kern="0" cap="none" spc="0" normalizeH="0" baseline="0" noProof="0" dirty="0" smtClean="0">
                <a:ln>
                  <a:noFill/>
                </a:ln>
                <a:solidFill>
                  <a:schemeClr val="tx2"/>
                </a:solidFill>
                <a:effectLst/>
                <a:uLnTx/>
                <a:uFillTx/>
                <a:latin typeface="+mj-lt"/>
                <a:ea typeface="+mj-ea"/>
                <a:cs typeface="+mj-cs"/>
              </a:rPr>
              <a:t>What are Hosted Catalogs?			</a:t>
            </a:r>
          </a:p>
        </p:txBody>
      </p:sp>
      <p:sp>
        <p:nvSpPr>
          <p:cNvPr id="9" name="Rectangle 2"/>
          <p:cNvSpPr txBox="1">
            <a:spLocks noChangeArrowheads="1"/>
          </p:cNvSpPr>
          <p:nvPr/>
        </p:nvSpPr>
        <p:spPr bwMode="auto">
          <a:xfrm>
            <a:off x="381000" y="4724400"/>
            <a:ext cx="8534400" cy="628650"/>
          </a:xfrm>
          <a:prstGeom prst="rect">
            <a:avLst/>
          </a:prstGeom>
          <a:noFill/>
          <a:ln w="9525">
            <a:noFill/>
            <a:miter lim="800000"/>
            <a:headEnd/>
            <a:tailEnd/>
          </a:ln>
        </p:spPr>
        <p:txBody>
          <a:bodyPr vert="horz" wrap="square" lIns="91440" tIns="0" rIns="91440" bIns="0" numCol="1" anchor="t" anchorCtr="0" compatLnSpc="1">
            <a:prstTxWarp prst="textNoShape">
              <a:avLst/>
            </a:prstTxWarp>
          </a:body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3000" b="0" i="0" u="none" strike="noStrike" kern="0" cap="none" spc="0" normalizeH="0" baseline="0" noProof="0" dirty="0" smtClean="0">
                <a:ln>
                  <a:noFill/>
                </a:ln>
                <a:solidFill>
                  <a:schemeClr val="tx2"/>
                </a:solidFill>
                <a:effectLst/>
                <a:uLnTx/>
                <a:uFillTx/>
                <a:latin typeface="+mj-lt"/>
                <a:ea typeface="+mj-ea"/>
                <a:cs typeface="+mj-cs"/>
              </a:rPr>
              <a:t>What are </a:t>
            </a:r>
            <a:r>
              <a:rPr kumimoji="0" lang="en-US" sz="3000" b="0" i="0" u="none" strike="noStrike" kern="0" cap="none" spc="0" normalizeH="0" baseline="0" noProof="0" dirty="0" err="1" smtClean="0">
                <a:ln>
                  <a:noFill/>
                </a:ln>
                <a:solidFill>
                  <a:schemeClr val="tx2"/>
                </a:solidFill>
                <a:effectLst/>
                <a:uLnTx/>
                <a:uFillTx/>
                <a:latin typeface="+mj-lt"/>
                <a:ea typeface="+mj-ea"/>
                <a:cs typeface="+mj-cs"/>
              </a:rPr>
              <a:t>Punchout</a:t>
            </a:r>
            <a:r>
              <a:rPr kumimoji="0" lang="en-US" sz="3000" b="0" i="0" u="none" strike="noStrike" kern="0" cap="none" spc="0" normalizeH="0" baseline="0" noProof="0" dirty="0" smtClean="0">
                <a:ln>
                  <a:noFill/>
                </a:ln>
                <a:solidFill>
                  <a:schemeClr val="tx2"/>
                </a:solidFill>
                <a:effectLst/>
                <a:uLnTx/>
                <a:uFillTx/>
                <a:latin typeface="+mj-lt"/>
                <a:ea typeface="+mj-ea"/>
                <a:cs typeface="+mj-cs"/>
              </a:rPr>
              <a:t> Catalogs?			</a:t>
            </a:r>
          </a:p>
        </p:txBody>
      </p:sp>
      <p:sp>
        <p:nvSpPr>
          <p:cNvPr id="11" name="Rectangle 3"/>
          <p:cNvSpPr txBox="1">
            <a:spLocks noChangeArrowheads="1"/>
          </p:cNvSpPr>
          <p:nvPr/>
        </p:nvSpPr>
        <p:spPr bwMode="auto">
          <a:xfrm>
            <a:off x="523875" y="5181600"/>
            <a:ext cx="8162925" cy="12477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90000"/>
              </a:lnSpc>
              <a:spcBef>
                <a:spcPct val="40000"/>
              </a:spcBef>
              <a:spcAft>
                <a:spcPct val="0"/>
              </a:spcAft>
              <a:buClrTx/>
              <a:buSzPct val="70000"/>
              <a:buFont typeface="Wingdings" charset="2"/>
              <a:buChar char="q"/>
              <a:tabLst/>
              <a:defRPr/>
            </a:pPr>
            <a:endParaRPr kumimoji="0" lang="en-US" sz="1600" b="0" i="0" u="none" strike="noStrike" kern="0" cap="none" spc="0" normalizeH="0" baseline="0" noProof="0" dirty="0" smtClean="0">
              <a:ln>
                <a:noFill/>
              </a:ln>
              <a:solidFill>
                <a:schemeClr val="tx1"/>
              </a:solidFill>
              <a:effectLst/>
              <a:uLnTx/>
              <a:uFillTx/>
              <a:latin typeface="+mn-lt"/>
              <a:ea typeface="+mn-ea"/>
              <a:cs typeface="+mn-cs"/>
            </a:endParaRPr>
          </a:p>
        </p:txBody>
      </p:sp>
      <p:graphicFrame>
        <p:nvGraphicFramePr>
          <p:cNvPr id="13" name="Content Placeholder 12"/>
          <p:cNvGraphicFramePr>
            <a:graphicFrameLocks noGrp="1"/>
          </p:cNvGraphicFramePr>
          <p:nvPr>
            <p:ph idx="1"/>
          </p:nvPr>
        </p:nvGraphicFramePr>
        <p:xfrm>
          <a:off x="314325" y="1371600"/>
          <a:ext cx="8562974" cy="12668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4" name="Diagram 13"/>
          <p:cNvGraphicFramePr/>
          <p:nvPr/>
        </p:nvGraphicFramePr>
        <p:xfrm>
          <a:off x="257175" y="3295650"/>
          <a:ext cx="8686799" cy="12954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5" name="Diagram 14"/>
          <p:cNvGraphicFramePr/>
          <p:nvPr/>
        </p:nvGraphicFramePr>
        <p:xfrm>
          <a:off x="228600" y="5162550"/>
          <a:ext cx="8724900" cy="1266826"/>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slide(fromBottom)">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slide(fromBottom)">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slide(fromBottom)">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slide(fromBottom)">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slide(fromBottom)">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Graphic spid="13" grpId="0">
        <p:bldAsOne/>
      </p:bldGraphic>
      <p:bldGraphic spid="14" grpId="0">
        <p:bldAsOne/>
      </p:bldGraphic>
      <p:bldGraphic spid="15"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8"/>
          <p:cNvSpPr>
            <a:spLocks noGrp="1" noChangeArrowheads="1"/>
          </p:cNvSpPr>
          <p:nvPr>
            <p:ph type="title"/>
          </p:nvPr>
        </p:nvSpPr>
        <p:spPr>
          <a:xfrm>
            <a:off x="609600" y="508000"/>
            <a:ext cx="8534400" cy="838200"/>
          </a:xfrm>
        </p:spPr>
        <p:txBody>
          <a:bodyPr/>
          <a:lstStyle/>
          <a:p>
            <a:endParaRPr lang="en-US" dirty="0" smtClean="0"/>
          </a:p>
        </p:txBody>
      </p:sp>
      <p:sp>
        <p:nvSpPr>
          <p:cNvPr id="7172" name="Slide Number Placeholder 6"/>
          <p:cNvSpPr>
            <a:spLocks noGrp="1"/>
          </p:cNvSpPr>
          <p:nvPr>
            <p:ph type="sldNum" sz="quarter" idx="10"/>
          </p:nvPr>
        </p:nvSpPr>
        <p:spPr>
          <a:xfrm>
            <a:off x="8391525" y="6381750"/>
            <a:ext cx="2133600" cy="476250"/>
          </a:xfrm>
          <a:noFill/>
        </p:spPr>
        <p:txBody>
          <a:bodyPr/>
          <a:lstStyle/>
          <a:p>
            <a:pPr algn="l"/>
            <a:fld id="{C3C7598D-8149-4C3F-B2E8-F7FF969BFDF3}" type="slidenum">
              <a:rPr lang="en-US" smtClean="0"/>
              <a:pPr algn="l"/>
              <a:t>9</a:t>
            </a:fld>
            <a:endParaRPr lang="en-US" dirty="0" smtClean="0"/>
          </a:p>
        </p:txBody>
      </p:sp>
      <p:graphicFrame>
        <p:nvGraphicFramePr>
          <p:cNvPr id="17" name="Diagram 16"/>
          <p:cNvGraphicFramePr/>
          <p:nvPr/>
        </p:nvGraphicFramePr>
        <p:xfrm>
          <a:off x="676275" y="1597025"/>
          <a:ext cx="2981325"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Left Arrow 9"/>
          <p:cNvSpPr/>
          <p:nvPr/>
        </p:nvSpPr>
        <p:spPr bwMode="auto">
          <a:xfrm>
            <a:off x="3933825" y="2933700"/>
            <a:ext cx="495300" cy="200025"/>
          </a:xfrm>
          <a:prstGeom prst="leftArrow">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70000"/>
              </a:lnSpc>
              <a:spcBef>
                <a:spcPct val="40000"/>
              </a:spcBef>
              <a:spcAft>
                <a:spcPct val="0"/>
              </a:spcAft>
              <a:buClr>
                <a:schemeClr val="tx1"/>
              </a:buClr>
              <a:buSzPct val="70000"/>
              <a:buFont typeface="Wingdings" charset="2"/>
              <a:buNone/>
              <a:tabLst/>
            </a:pPr>
            <a:endParaRPr kumimoji="0" lang="en-US" sz="1600" b="0" i="0" u="none" strike="noStrike" cap="none" normalizeH="0" baseline="0" smtClean="0">
              <a:ln>
                <a:noFill/>
              </a:ln>
              <a:solidFill>
                <a:schemeClr val="tx1"/>
              </a:solidFill>
              <a:effectLst/>
              <a:latin typeface="Arial" charset="0"/>
              <a:ea typeface="MS PGothic" pitchFamily="34" charset="-128"/>
            </a:endParaRPr>
          </a:p>
        </p:txBody>
      </p:sp>
    </p:spTree>
  </p:cSld>
  <p:clrMapOvr>
    <a:masterClrMapping/>
  </p:clrMapOvr>
  <p:transition>
    <p:cover dir="r"/>
  </p:transition>
  <p:timing>
    <p:tnLst>
      <p:par>
        <p:cTn id="1" dur="indefinite" restart="never" nodeType="tmRoot"/>
      </p:par>
    </p:tnLst>
  </p:timing>
</p:sld>
</file>

<file path=ppt/theme/theme1.xml><?xml version="1.0" encoding="utf-8"?>
<a:theme xmlns:a="http://schemas.openxmlformats.org/drawingml/2006/main" name="1_Blank Presentation">
  <a:themeElements>
    <a:clrScheme name="">
      <a:dk1>
        <a:srgbClr val="00529C"/>
      </a:dk1>
      <a:lt1>
        <a:srgbClr val="FFFFFF"/>
      </a:lt1>
      <a:dk2>
        <a:srgbClr val="A63493"/>
      </a:dk2>
      <a:lt2>
        <a:srgbClr val="808080"/>
      </a:lt2>
      <a:accent1>
        <a:srgbClr val="393996"/>
      </a:accent1>
      <a:accent2>
        <a:srgbClr val="ED037C"/>
      </a:accent2>
      <a:accent3>
        <a:srgbClr val="FFFFFF"/>
      </a:accent3>
      <a:accent4>
        <a:srgbClr val="004585"/>
      </a:accent4>
      <a:accent5>
        <a:srgbClr val="AEAEC9"/>
      </a:accent5>
      <a:accent6>
        <a:srgbClr val="D70270"/>
      </a:accent6>
      <a:hlink>
        <a:srgbClr val="EE334E"/>
      </a:hlink>
      <a:folHlink>
        <a:srgbClr val="F15D2F"/>
      </a:folHlink>
    </a:clrScheme>
    <a:fontScheme name="1_Blank Presentation">
      <a:majorFont>
        <a:latin typeface="Futura Std Book"/>
        <a:ea typeface="MS PGothic"/>
        <a:cs typeface=""/>
      </a:majorFont>
      <a:minorFont>
        <a:latin typeface="Arial"/>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70000"/>
          </a:lnSpc>
          <a:spcBef>
            <a:spcPct val="40000"/>
          </a:spcBef>
          <a:spcAft>
            <a:spcPct val="0"/>
          </a:spcAft>
          <a:buClr>
            <a:schemeClr val="tx1"/>
          </a:buClr>
          <a:buSzPct val="70000"/>
          <a:buFont typeface="Wingdings" charset="2"/>
          <a:buNone/>
          <a:tabLst/>
          <a:defRPr kumimoji="0" lang="en-US" sz="1600" b="0" i="0" u="none" strike="noStrike" cap="none" normalizeH="0" baseline="0" smtClean="0">
            <a:ln>
              <a:noFill/>
            </a:ln>
            <a:solidFill>
              <a:schemeClr val="tx1"/>
            </a:solidFill>
            <a:effectLst/>
            <a:latin typeface="Arial" charset="0"/>
            <a:ea typeface="MS PGothic" pitchFamily="34" charset="-12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70000"/>
          </a:lnSpc>
          <a:spcBef>
            <a:spcPct val="40000"/>
          </a:spcBef>
          <a:spcAft>
            <a:spcPct val="0"/>
          </a:spcAft>
          <a:buClr>
            <a:schemeClr val="tx1"/>
          </a:buClr>
          <a:buSzPct val="70000"/>
          <a:buFont typeface="Wingdings" charset="2"/>
          <a:buNone/>
          <a:tabLst/>
          <a:defRPr kumimoji="0" lang="en-US" sz="1600" b="0" i="0" u="none" strike="noStrike" cap="none" normalizeH="0" baseline="0" smtClean="0">
            <a:ln>
              <a:noFill/>
            </a:ln>
            <a:solidFill>
              <a:schemeClr val="tx1"/>
            </a:solidFill>
            <a:effectLst/>
            <a:latin typeface="Arial" charset="0"/>
            <a:ea typeface="MS PGothic" pitchFamily="34" charset="-128"/>
          </a:defRPr>
        </a:defPPr>
      </a:lstStyle>
    </a:lnDef>
  </a:objectDefaults>
  <a:extraClrSchemeLst>
    <a:extraClrScheme>
      <a:clrScheme name="1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36610</TotalTime>
  <Words>1564</Words>
  <Application>Microsoft Office PowerPoint</Application>
  <PresentationFormat>On-screen Show (4:3)</PresentationFormat>
  <Paragraphs>308</Paragraphs>
  <Slides>38</Slides>
  <Notes>1</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1_Blank Presentation</vt:lpstr>
      <vt:lpstr> Hosted Catalogs using iProcurement in R12 </vt:lpstr>
      <vt:lpstr>Safe Harbor Statement</vt:lpstr>
      <vt:lpstr>Agenda</vt:lpstr>
      <vt:lpstr>Slide 4</vt:lpstr>
      <vt:lpstr>Slide 5</vt:lpstr>
      <vt:lpstr>Focus &amp; Strategy  – Expanding Product Pipeline</vt:lpstr>
      <vt:lpstr>Slide 7</vt:lpstr>
      <vt:lpstr>What is a Catalog?   </vt:lpstr>
      <vt:lpstr>Slide 9</vt:lpstr>
      <vt:lpstr>Catalog Sources</vt:lpstr>
      <vt:lpstr>iProcurement</vt:lpstr>
      <vt:lpstr>Slide 12</vt:lpstr>
      <vt:lpstr>Solution – iProcurement</vt:lpstr>
      <vt:lpstr>Solution - Options</vt:lpstr>
      <vt:lpstr>Slide 15</vt:lpstr>
      <vt:lpstr>Local Punchout Store</vt:lpstr>
      <vt:lpstr>Local Punchout Store</vt:lpstr>
      <vt:lpstr>Category Hierarchy</vt:lpstr>
      <vt:lpstr>Create Local Store</vt:lpstr>
      <vt:lpstr>Punchout to Local store </vt:lpstr>
      <vt:lpstr>Local Punchout – Benefits </vt:lpstr>
      <vt:lpstr>Slide 22</vt:lpstr>
      <vt:lpstr>Requisition Templates</vt:lpstr>
      <vt:lpstr>Requisition Template</vt:lpstr>
      <vt:lpstr>Requisition Template</vt:lpstr>
      <vt:lpstr>Requisition Template</vt:lpstr>
      <vt:lpstr>Requisition Template – Benefits</vt:lpstr>
      <vt:lpstr>Slide 28</vt:lpstr>
      <vt:lpstr>Punchout to External Marketplace OracleExchange</vt:lpstr>
      <vt:lpstr>Oracle Exchange – External Marketplace</vt:lpstr>
      <vt:lpstr>Exchange Cart -&gt; iProcurement cart</vt:lpstr>
      <vt:lpstr>External market Place - Benefits</vt:lpstr>
      <vt:lpstr>Slide 33</vt:lpstr>
      <vt:lpstr>Catalog Authoring using iSupplier Portal</vt:lpstr>
      <vt:lpstr>Approve PO Changes</vt:lpstr>
      <vt:lpstr>Respond to Changes</vt:lpstr>
      <vt:lpstr>Changes in iProcurement</vt:lpstr>
      <vt:lpstr>Slide 38</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pjain</cp:lastModifiedBy>
  <cp:revision>1472</cp:revision>
  <dcterms:created xsi:type="dcterms:W3CDTF">2008-05-27T16:49:00Z</dcterms:created>
  <dcterms:modified xsi:type="dcterms:W3CDTF">2011-01-11T23:05:59Z</dcterms:modified>
</cp:coreProperties>
</file>